
<file path=[Content_Types].xml><?xml version="1.0" encoding="utf-8"?>
<Types xmlns="http://schemas.openxmlformats.org/package/2006/content-types">
  <Default Extension="HEIC" ContentType="image/heic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2" r:id="rId2"/>
    <p:sldId id="270" r:id="rId3"/>
    <p:sldId id="271" r:id="rId4"/>
    <p:sldId id="273" r:id="rId5"/>
    <p:sldId id="258" r:id="rId6"/>
    <p:sldId id="274" r:id="rId7"/>
    <p:sldId id="275" r:id="rId8"/>
    <p:sldId id="276" r:id="rId9"/>
    <p:sldId id="277" r:id="rId10"/>
    <p:sldId id="278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hn Wisinger" initials="JW" lastIdx="1" clrIdx="0">
    <p:extLst>
      <p:ext uri="{19B8F6BF-5375-455C-9EA6-DF929625EA0E}">
        <p15:presenceInfo xmlns:p15="http://schemas.microsoft.com/office/powerpoint/2012/main" userId="John Wising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BD4E3"/>
    <a:srgbClr val="E4F3D3"/>
    <a:srgbClr val="E0CEC2"/>
    <a:srgbClr val="FFEFBF"/>
    <a:srgbClr val="BFEBFB"/>
    <a:srgbClr val="FFFFFF"/>
    <a:srgbClr val="FFBFBF"/>
    <a:srgbClr val="FFE7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114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A5BDFE-9772-4330-A311-8AE3F54688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36AC87-DAAE-4346-B656-D86ECA20AD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2FA99D-1DFD-4B06-B388-8742579D4E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59F8A-D928-4F94-A96D-951C41F63E16}" type="datetimeFigureOut">
              <a:rPr lang="en-US" smtClean="0"/>
              <a:t>4/24/2022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E71D0A-9C0A-4D82-BDAA-5076CF8670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6CD052-A133-4B7B-B8C9-739666EB74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765BF-75BC-494F-853D-5092D71A58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6960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847D2-466B-411C-A651-C6E36E607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EA32D7-E03C-4670-B4BE-DC844455F5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796295-086A-461B-A9C2-3942EA1D82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59F8A-D928-4F94-A96D-951C41F63E16}" type="datetimeFigureOut">
              <a:rPr lang="en-US" smtClean="0"/>
              <a:t>4/24/2022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480C98-01E7-4234-8B55-C04F882528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33F125-F55B-4340-BD01-78B969C83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765BF-75BC-494F-853D-5092D71A58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6522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82E1F5-00EE-4BDF-85DF-75BC1EB07AA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39FDCBE-FC46-49FC-AC53-D187BDCDD9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494DE4-23D7-4ED3-9EE9-281DA32484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59F8A-D928-4F94-A96D-951C41F63E16}" type="datetimeFigureOut">
              <a:rPr lang="en-US" smtClean="0"/>
              <a:t>4/24/2022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C6488-8F92-4BB2-AE63-C15248BAE9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5635A0-4AE9-4C1B-935D-9076CD447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765BF-75BC-494F-853D-5092D71A58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3551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03234C-3C69-4305-B2C8-68F780597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41CBB6-7D14-46BC-BD0F-25D1128AB5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338AE6-FD88-4BFD-8C78-646A213BB9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59F8A-D928-4F94-A96D-951C41F63E16}" type="datetimeFigureOut">
              <a:rPr lang="en-US" smtClean="0"/>
              <a:t>4/24/2022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00B5D5-1DDE-4B49-81F1-0C4D894073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2443AD-296B-4866-BC3B-0B1E123BDF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765BF-75BC-494F-853D-5092D71A58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96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9A114B-0C32-46B0-ABA3-C0DA326119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3FFF13-150D-486C-AA3A-3622E017D9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ADFEE4-44F3-42BA-B044-0E3B194EA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59F8A-D928-4F94-A96D-951C41F63E16}" type="datetimeFigureOut">
              <a:rPr lang="en-US" smtClean="0"/>
              <a:t>4/24/2022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80C7FA-E4CC-46B9-B591-558B13EAA4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04B7F4-8FCD-4B67-824B-29CEE36D1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765BF-75BC-494F-853D-5092D71A58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7835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E59B53-809D-475F-B213-26ECBED74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B31104-A406-4B31-BD66-81251A4388F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802913-22E8-471F-916A-20EA30C6DD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7E1970-7AC8-427E-B418-12B04FD4D6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59F8A-D928-4F94-A96D-951C41F63E16}" type="datetimeFigureOut">
              <a:rPr lang="en-US" smtClean="0"/>
              <a:t>4/24/2022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9622A6-79C3-4B48-A502-2B6E3527E6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A30735-B2AB-4F5D-88B9-3FFFC38FE0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765BF-75BC-494F-853D-5092D71A58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9635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956D9B-1323-47AE-B258-5D8B097F8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CCE32F-7286-4DB5-92CF-7E4E909D2E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F1AE6E-6663-435B-BF0E-E1F2676BCD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001DA4C-BC09-46B8-AAA6-07BFD676FB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D10B24F-BF47-45FB-8DE4-2B7665E2812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EB15ABA-2D5D-481D-BDBE-4C661CEDCC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59F8A-D928-4F94-A96D-951C41F63E16}" type="datetimeFigureOut">
              <a:rPr lang="en-US" smtClean="0"/>
              <a:t>4/24/2022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CAD1084-B579-48A7-90E4-47BCCB4ED6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EA7A1B-63FB-4EA4-8E38-CA3086EEF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765BF-75BC-494F-853D-5092D71A58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8641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AABED-EBFC-4417-83B5-93ED89AFD6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EBA57F-BAFF-4AA6-862B-97848DA17D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59F8A-D928-4F94-A96D-951C41F63E16}" type="datetimeFigureOut">
              <a:rPr lang="en-US" smtClean="0"/>
              <a:t>4/24/2022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A9F772-5A59-40F8-B605-9C1CCC7B9D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5F6F02-3C22-489C-8CB8-1BE5953CF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765BF-75BC-494F-853D-5092D71A58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0913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8E0CEF-7557-4382-B239-83EA3FD593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59F8A-D928-4F94-A96D-951C41F63E16}" type="datetimeFigureOut">
              <a:rPr lang="en-US" smtClean="0"/>
              <a:t>4/24/2022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74104F-3263-4368-ADFB-6C1BE60E86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252D58-155A-4D1F-8E54-D996FCD90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765BF-75BC-494F-853D-5092D71A58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49856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0600C1-45E3-4319-B319-23BE2E9722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51EE8F-9D3C-4438-B3B0-240E758F9E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78F9F5-9597-4871-8DAC-696F53B338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238DA1-BD32-4C5D-9B5E-4B041C5824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59F8A-D928-4F94-A96D-951C41F63E16}" type="datetimeFigureOut">
              <a:rPr lang="en-US" smtClean="0"/>
              <a:t>4/24/2022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3A7831-CFD8-4565-BDA4-9F19B719DD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AAA618-2FEE-43CB-ACE9-5A12DFDAF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765BF-75BC-494F-853D-5092D71A58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0751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FE2060-F6B5-4C58-8D63-57AE84ACA7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47C7005-C822-4552-A744-E3D7CA99752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4FB4ED-3EA7-4BF4-8E54-63E215A639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5A3458-5147-4F35-899D-F75635B705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59F8A-D928-4F94-A96D-951C41F63E16}" type="datetimeFigureOut">
              <a:rPr lang="en-US" smtClean="0"/>
              <a:t>4/24/2022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C810C0-CAED-4E98-A30E-45D3888BE0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8F6F46-DEDD-41FB-90DD-76C5DFF9F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765BF-75BC-494F-853D-5092D71A58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2890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1B7B274-222A-42B4-993B-897398B623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231D9E-67F4-4A60-9473-5B1E4FC2F4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4DD06D-6F1A-4993-9FB1-540D9EAD9A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659F8A-D928-4F94-A96D-951C41F63E16}" type="datetimeFigureOut">
              <a:rPr lang="en-US" smtClean="0"/>
              <a:t>4/24/2022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48F788-41BF-4E8E-B592-F960EB9978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5B2D67-23D0-4081-9D81-0D50024B09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0765BF-75BC-494F-853D-5092D71A58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8057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HEIC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HEIC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HEIC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HEIC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HEIC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HEIC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75965A-5084-43D0-86E8-B2D2997EA0C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Background Info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F25C26-4A57-4EC6-94CD-D7C14370CA7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How to read these diagrams</a:t>
            </a:r>
          </a:p>
        </p:txBody>
      </p:sp>
    </p:spTree>
    <p:extLst>
      <p:ext uri="{BB962C8B-B14F-4D97-AF65-F5344CB8AC3E}">
        <p14:creationId xmlns:p14="http://schemas.microsoft.com/office/powerpoint/2010/main" val="42665135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DB0169B-15D0-4563-AF0A-97DDBFF62D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524250" y="0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1369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how breadboards work">
            <a:extLst>
              <a:ext uri="{FF2B5EF4-FFF2-40B4-BE49-F238E27FC236}">
                <a16:creationId xmlns:a16="http://schemas.microsoft.com/office/drawing/2014/main" id="{7C36E8AE-7132-4A78-81E6-B1D309B025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7547" y="1195387"/>
            <a:ext cx="2857500" cy="4467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llout: Line 2">
            <a:extLst>
              <a:ext uri="{FF2B5EF4-FFF2-40B4-BE49-F238E27FC236}">
                <a16:creationId xmlns:a16="http://schemas.microsoft.com/office/drawing/2014/main" id="{13940E86-BD97-4EB1-92BA-8A837CD1AB21}"/>
              </a:ext>
            </a:extLst>
          </p:cNvPr>
          <p:cNvSpPr/>
          <p:nvPr/>
        </p:nvSpPr>
        <p:spPr>
          <a:xfrm>
            <a:off x="4461935" y="177802"/>
            <a:ext cx="2857500" cy="287866"/>
          </a:xfrm>
          <a:prstGeom prst="borderCallout1">
            <a:avLst>
              <a:gd name="adj1" fmla="val 98161"/>
              <a:gd name="adj2" fmla="val 48852"/>
              <a:gd name="adj3" fmla="val 344045"/>
              <a:gd name="adj4" fmla="val 42567"/>
            </a:avLst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3175"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This is called a breadboard</a:t>
            </a:r>
          </a:p>
        </p:txBody>
      </p:sp>
      <p:sp>
        <p:nvSpPr>
          <p:cNvPr id="5" name="Callout: Line 4">
            <a:extLst>
              <a:ext uri="{FF2B5EF4-FFF2-40B4-BE49-F238E27FC236}">
                <a16:creationId xmlns:a16="http://schemas.microsoft.com/office/drawing/2014/main" id="{5B504084-DF52-4361-895B-097C737781EF}"/>
              </a:ext>
            </a:extLst>
          </p:cNvPr>
          <p:cNvSpPr/>
          <p:nvPr/>
        </p:nvSpPr>
        <p:spPr>
          <a:xfrm>
            <a:off x="8271935" y="4387320"/>
            <a:ext cx="2857500" cy="565679"/>
          </a:xfrm>
          <a:prstGeom prst="borderCallout1">
            <a:avLst>
              <a:gd name="adj1" fmla="val 35214"/>
              <a:gd name="adj2" fmla="val -1222"/>
              <a:gd name="adj3" fmla="val 123857"/>
              <a:gd name="adj4" fmla="val -44544"/>
            </a:avLst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3175"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The yellow lines show which holes are connected</a:t>
            </a:r>
          </a:p>
        </p:txBody>
      </p:sp>
      <p:sp>
        <p:nvSpPr>
          <p:cNvPr id="6" name="Callout: Line 5">
            <a:extLst>
              <a:ext uri="{FF2B5EF4-FFF2-40B4-BE49-F238E27FC236}">
                <a16:creationId xmlns:a16="http://schemas.microsoft.com/office/drawing/2014/main" id="{051412F2-9994-40C1-BF79-D789E665AEB1}"/>
              </a:ext>
            </a:extLst>
          </p:cNvPr>
          <p:cNvSpPr/>
          <p:nvPr/>
        </p:nvSpPr>
        <p:spPr>
          <a:xfrm>
            <a:off x="804335" y="1132680"/>
            <a:ext cx="2857500" cy="1652853"/>
          </a:xfrm>
          <a:prstGeom prst="borderCallout1">
            <a:avLst>
              <a:gd name="adj1" fmla="val 19774"/>
              <a:gd name="adj2" fmla="val 101593"/>
              <a:gd name="adj3" fmla="val 35238"/>
              <a:gd name="adj4" fmla="val 135605"/>
            </a:avLst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3175"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All holes along the red line are called the “power rail” and are connected to each other.  We will connect this to red wire of the 9V battery</a:t>
            </a:r>
          </a:p>
        </p:txBody>
      </p:sp>
      <p:sp>
        <p:nvSpPr>
          <p:cNvPr id="7" name="Callout: Line 6">
            <a:extLst>
              <a:ext uri="{FF2B5EF4-FFF2-40B4-BE49-F238E27FC236}">
                <a16:creationId xmlns:a16="http://schemas.microsoft.com/office/drawing/2014/main" id="{EE53C8B8-1990-480E-B260-67EB84FE322D}"/>
              </a:ext>
            </a:extLst>
          </p:cNvPr>
          <p:cNvSpPr/>
          <p:nvPr/>
        </p:nvSpPr>
        <p:spPr>
          <a:xfrm>
            <a:off x="804335" y="3321841"/>
            <a:ext cx="2857500" cy="1652853"/>
          </a:xfrm>
          <a:prstGeom prst="borderCallout1">
            <a:avLst>
              <a:gd name="adj1" fmla="val 30532"/>
              <a:gd name="adj2" fmla="val 101297"/>
              <a:gd name="adj3" fmla="val 12700"/>
              <a:gd name="adj4" fmla="val 130567"/>
            </a:avLst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3175"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All holes along the blue line are called the “ground rail” and are connected to each other.  We will connect this black wire of the 9V battery</a:t>
            </a:r>
          </a:p>
        </p:txBody>
      </p:sp>
      <p:sp>
        <p:nvSpPr>
          <p:cNvPr id="8" name="Callout: Line 7">
            <a:extLst>
              <a:ext uri="{FF2B5EF4-FFF2-40B4-BE49-F238E27FC236}">
                <a16:creationId xmlns:a16="http://schemas.microsoft.com/office/drawing/2014/main" id="{D8641566-A499-4CD9-88A7-17C5D53FC0A2}"/>
              </a:ext>
            </a:extLst>
          </p:cNvPr>
          <p:cNvSpPr/>
          <p:nvPr/>
        </p:nvSpPr>
        <p:spPr>
          <a:xfrm>
            <a:off x="8271935" y="637514"/>
            <a:ext cx="2857500" cy="1652853"/>
          </a:xfrm>
          <a:prstGeom prst="borderCallout1">
            <a:avLst>
              <a:gd name="adj1" fmla="val 40264"/>
              <a:gd name="adj2" fmla="val -1222"/>
              <a:gd name="adj3" fmla="val 63411"/>
              <a:gd name="adj4" fmla="val -43654"/>
            </a:avLst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3175"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We will connect the second power rail to 5V on the Arduino Nano board</a:t>
            </a:r>
          </a:p>
        </p:txBody>
      </p:sp>
      <p:sp>
        <p:nvSpPr>
          <p:cNvPr id="9" name="Callout: Line 8">
            <a:extLst>
              <a:ext uri="{FF2B5EF4-FFF2-40B4-BE49-F238E27FC236}">
                <a16:creationId xmlns:a16="http://schemas.microsoft.com/office/drawing/2014/main" id="{719B4B59-75FC-4CC8-90AD-CDE5D6624695}"/>
              </a:ext>
            </a:extLst>
          </p:cNvPr>
          <p:cNvSpPr/>
          <p:nvPr/>
        </p:nvSpPr>
        <p:spPr>
          <a:xfrm>
            <a:off x="8271935" y="2470680"/>
            <a:ext cx="2857500" cy="1652853"/>
          </a:xfrm>
          <a:prstGeom prst="borderCallout1">
            <a:avLst>
              <a:gd name="adj1" fmla="val 38216"/>
              <a:gd name="adj2" fmla="val -629"/>
              <a:gd name="adj3" fmla="val 60339"/>
              <a:gd name="adj4" fmla="val -48989"/>
            </a:avLst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3175"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We will connect the second ground rail to GND on the Arduino Nano board</a:t>
            </a:r>
          </a:p>
        </p:txBody>
      </p:sp>
    </p:spTree>
    <p:extLst>
      <p:ext uri="{BB962C8B-B14F-4D97-AF65-F5344CB8AC3E}">
        <p14:creationId xmlns:p14="http://schemas.microsoft.com/office/powerpoint/2010/main" val="32901703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9333B23-8F37-4485-99B1-12C63367A3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970"/>
          <a:stretch/>
        </p:blipFill>
        <p:spPr>
          <a:xfrm>
            <a:off x="143932" y="2790242"/>
            <a:ext cx="5228166" cy="4006538"/>
          </a:xfrm>
          <a:prstGeom prst="rect">
            <a:avLst/>
          </a:prstGeom>
        </p:spPr>
      </p:pic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5429485C-147B-43E7-8555-835A8161590A}"/>
              </a:ext>
            </a:extLst>
          </p:cNvPr>
          <p:cNvCxnSpPr>
            <a:cxnSpLocks/>
          </p:cNvCxnSpPr>
          <p:nvPr/>
        </p:nvCxnSpPr>
        <p:spPr>
          <a:xfrm rot="10800000" flipV="1">
            <a:off x="1329269" y="5556203"/>
            <a:ext cx="2328334" cy="172766"/>
          </a:xfrm>
          <a:prstGeom prst="bentConnector3">
            <a:avLst>
              <a:gd name="adj1" fmla="val 99818"/>
            </a:avLst>
          </a:prstGeom>
          <a:ln w="50800"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9E2E9A13-3C90-4547-89A6-8ADA081DF355}"/>
              </a:ext>
            </a:extLst>
          </p:cNvPr>
          <p:cNvCxnSpPr>
            <a:cxnSpLocks/>
          </p:cNvCxnSpPr>
          <p:nvPr/>
        </p:nvCxnSpPr>
        <p:spPr>
          <a:xfrm flipV="1">
            <a:off x="1828800" y="5547736"/>
            <a:ext cx="1972731" cy="172766"/>
          </a:xfrm>
          <a:prstGeom prst="bentConnector3">
            <a:avLst>
              <a:gd name="adj1" fmla="val 99785"/>
            </a:avLst>
          </a:prstGeom>
          <a:ln w="50800">
            <a:solidFill>
              <a:schemeClr val="tx1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13AA9CAD-7D1C-4359-80C6-74BCE3AFA8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1533" y="3259123"/>
            <a:ext cx="4296170" cy="349449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B04A155-9B9B-4924-9009-7B410BFE2F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2058" y="104384"/>
            <a:ext cx="4939180" cy="3121415"/>
          </a:xfrm>
          <a:prstGeom prst="rect">
            <a:avLst/>
          </a:prstGeom>
        </p:spPr>
      </p:pic>
      <p:sp>
        <p:nvSpPr>
          <p:cNvPr id="122" name="Multiplication Sign 121">
            <a:extLst>
              <a:ext uri="{FF2B5EF4-FFF2-40B4-BE49-F238E27FC236}">
                <a16:creationId xmlns:a16="http://schemas.microsoft.com/office/drawing/2014/main" id="{675F14A6-2A22-4B2B-9059-709538C339A3}"/>
              </a:ext>
            </a:extLst>
          </p:cNvPr>
          <p:cNvSpPr/>
          <p:nvPr/>
        </p:nvSpPr>
        <p:spPr>
          <a:xfrm>
            <a:off x="1750862" y="5638562"/>
            <a:ext cx="147782" cy="147783"/>
          </a:xfrm>
          <a:prstGeom prst="mathMultiply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Multiplication Sign 161">
            <a:extLst>
              <a:ext uri="{FF2B5EF4-FFF2-40B4-BE49-F238E27FC236}">
                <a16:creationId xmlns:a16="http://schemas.microsoft.com/office/drawing/2014/main" id="{42B47CB9-2D63-447D-BC7D-DA5DDC86C745}"/>
              </a:ext>
            </a:extLst>
          </p:cNvPr>
          <p:cNvSpPr/>
          <p:nvPr/>
        </p:nvSpPr>
        <p:spPr>
          <a:xfrm>
            <a:off x="1254606" y="5638563"/>
            <a:ext cx="147782" cy="147783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Multiplication Sign 162">
            <a:extLst>
              <a:ext uri="{FF2B5EF4-FFF2-40B4-BE49-F238E27FC236}">
                <a16:creationId xmlns:a16="http://schemas.microsoft.com/office/drawing/2014/main" id="{90F5B73D-13E2-4DD4-A843-6A9B531693B0}"/>
              </a:ext>
            </a:extLst>
          </p:cNvPr>
          <p:cNvSpPr/>
          <p:nvPr/>
        </p:nvSpPr>
        <p:spPr>
          <a:xfrm>
            <a:off x="3583745" y="5490780"/>
            <a:ext cx="147782" cy="147783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Multiplication Sign 51">
            <a:extLst>
              <a:ext uri="{FF2B5EF4-FFF2-40B4-BE49-F238E27FC236}">
                <a16:creationId xmlns:a16="http://schemas.microsoft.com/office/drawing/2014/main" id="{2E105645-09FB-458B-91F5-6AEA049C1FC0}"/>
              </a:ext>
            </a:extLst>
          </p:cNvPr>
          <p:cNvSpPr/>
          <p:nvPr/>
        </p:nvSpPr>
        <p:spPr>
          <a:xfrm>
            <a:off x="3731527" y="5490779"/>
            <a:ext cx="147782" cy="147783"/>
          </a:xfrm>
          <a:prstGeom prst="mathMultiply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F2D4CF15-070F-4FE5-85A2-5C42C441004E}"/>
              </a:ext>
            </a:extLst>
          </p:cNvPr>
          <p:cNvSpPr txBox="1"/>
          <p:nvPr/>
        </p:nvSpPr>
        <p:spPr>
          <a:xfrm>
            <a:off x="584200" y="592667"/>
            <a:ext cx="634153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Wire color is not important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the drawing below, you can see a red line from J23 to I9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The white wire in the picture to the right shows what that actually looks like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You can also see a black line from J20 to I8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The yellow wire in the picture to the tight shows what that actually looks like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6" name="Speech Bubble: Rectangle with Corners Rounded 65">
            <a:extLst>
              <a:ext uri="{FF2B5EF4-FFF2-40B4-BE49-F238E27FC236}">
                <a16:creationId xmlns:a16="http://schemas.microsoft.com/office/drawing/2014/main" id="{895BFB7D-4019-4137-B511-19937D2C37B0}"/>
              </a:ext>
            </a:extLst>
          </p:cNvPr>
          <p:cNvSpPr/>
          <p:nvPr/>
        </p:nvSpPr>
        <p:spPr>
          <a:xfrm>
            <a:off x="5580838" y="4233333"/>
            <a:ext cx="1344895" cy="371671"/>
          </a:xfrm>
          <a:prstGeom prst="wedgeRoundRectCallout">
            <a:avLst>
              <a:gd name="adj1" fmla="val -76377"/>
              <a:gd name="adj2" fmla="val 170609"/>
              <a:gd name="adj3" fmla="val 16667"/>
            </a:avLst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Letters identify columns</a:t>
            </a:r>
          </a:p>
        </p:txBody>
      </p:sp>
      <p:sp>
        <p:nvSpPr>
          <p:cNvPr id="67" name="Speech Bubble: Rectangle with Corners Rounded 66">
            <a:extLst>
              <a:ext uri="{FF2B5EF4-FFF2-40B4-BE49-F238E27FC236}">
                <a16:creationId xmlns:a16="http://schemas.microsoft.com/office/drawing/2014/main" id="{BDC3A722-A22A-4906-AF19-1EC46F7D63E0}"/>
              </a:ext>
            </a:extLst>
          </p:cNvPr>
          <p:cNvSpPr/>
          <p:nvPr/>
        </p:nvSpPr>
        <p:spPr>
          <a:xfrm>
            <a:off x="5475009" y="6163733"/>
            <a:ext cx="1344895" cy="371671"/>
          </a:xfrm>
          <a:prstGeom prst="wedgeRoundRectCallout">
            <a:avLst>
              <a:gd name="adj1" fmla="val -85820"/>
              <a:gd name="adj2" fmla="val -118697"/>
              <a:gd name="adj3" fmla="val 16667"/>
            </a:avLst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Numbers identify rows</a:t>
            </a:r>
          </a:p>
        </p:txBody>
      </p:sp>
    </p:spTree>
    <p:extLst>
      <p:ext uri="{BB962C8B-B14F-4D97-AF65-F5344CB8AC3E}">
        <p14:creationId xmlns:p14="http://schemas.microsoft.com/office/powerpoint/2010/main" val="38669196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75965A-5084-43D0-86E8-B2D2997EA0C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Assembly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F25C26-4A57-4EC6-94CD-D7C14370CA7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Step by step instructions</a:t>
            </a:r>
          </a:p>
        </p:txBody>
      </p:sp>
    </p:spTree>
    <p:extLst>
      <p:ext uri="{BB962C8B-B14F-4D97-AF65-F5344CB8AC3E}">
        <p14:creationId xmlns:p14="http://schemas.microsoft.com/office/powerpoint/2010/main" val="22871596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967AE41-1F60-4A73-B86D-C19195FF86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033780"/>
            <a:ext cx="6161076" cy="47904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2224BE5-B079-45A0-8DD3-5D30B4D205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716984" y="1009072"/>
            <a:ext cx="3629892" cy="483985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5998655-38AD-4174-B9C5-9A8B5A622A9B}"/>
              </a:ext>
            </a:extLst>
          </p:cNvPr>
          <p:cNvSpPr/>
          <p:nvPr/>
        </p:nvSpPr>
        <p:spPr>
          <a:xfrm>
            <a:off x="0" y="6215708"/>
            <a:ext cx="11314545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Put 3 chips in locations shown</a:t>
            </a:r>
          </a:p>
        </p:txBody>
      </p:sp>
    </p:spTree>
    <p:extLst>
      <p:ext uri="{BB962C8B-B14F-4D97-AF65-F5344CB8AC3E}">
        <p14:creationId xmlns:p14="http://schemas.microsoft.com/office/powerpoint/2010/main" val="31076719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967AE41-1F60-4A73-B86D-C19195FF86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230" y="1033780"/>
            <a:ext cx="6161076" cy="4790440"/>
          </a:xfrm>
          <a:prstGeom prst="rect">
            <a:avLst/>
          </a:prstGeom>
        </p:spPr>
      </p:pic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0CFA013A-7D0D-46F5-AA3A-5D9EB2818B16}"/>
              </a:ext>
            </a:extLst>
          </p:cNvPr>
          <p:cNvCxnSpPr>
            <a:cxnSpLocks/>
          </p:cNvCxnSpPr>
          <p:nvPr/>
        </p:nvCxnSpPr>
        <p:spPr>
          <a:xfrm>
            <a:off x="2774504" y="2408391"/>
            <a:ext cx="12931" cy="1923608"/>
          </a:xfrm>
          <a:prstGeom prst="line">
            <a:avLst/>
          </a:prstGeom>
          <a:ln w="50800">
            <a:solidFill>
              <a:schemeClr val="tx1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712B3301-F2A6-4204-A010-62C98CAEA826}"/>
              </a:ext>
            </a:extLst>
          </p:cNvPr>
          <p:cNvCxnSpPr>
            <a:cxnSpLocks/>
          </p:cNvCxnSpPr>
          <p:nvPr/>
        </p:nvCxnSpPr>
        <p:spPr>
          <a:xfrm flipH="1">
            <a:off x="957906" y="2526021"/>
            <a:ext cx="29944" cy="283769"/>
          </a:xfrm>
          <a:prstGeom prst="line">
            <a:avLst/>
          </a:prstGeom>
          <a:ln w="50800"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33D55D35-34CA-4E7D-9F04-19C5B74FCFB8}"/>
              </a:ext>
            </a:extLst>
          </p:cNvPr>
          <p:cNvCxnSpPr>
            <a:cxnSpLocks/>
          </p:cNvCxnSpPr>
          <p:nvPr/>
        </p:nvCxnSpPr>
        <p:spPr>
          <a:xfrm>
            <a:off x="3078842" y="2495245"/>
            <a:ext cx="86155" cy="314545"/>
          </a:xfrm>
          <a:prstGeom prst="line">
            <a:avLst/>
          </a:prstGeom>
          <a:ln w="50800"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02E95213-00DA-4A2E-BA7B-5439782B8F11}"/>
              </a:ext>
            </a:extLst>
          </p:cNvPr>
          <p:cNvCxnSpPr>
            <a:cxnSpLocks/>
          </p:cNvCxnSpPr>
          <p:nvPr/>
        </p:nvCxnSpPr>
        <p:spPr>
          <a:xfrm>
            <a:off x="3795547" y="4013101"/>
            <a:ext cx="92207" cy="318901"/>
          </a:xfrm>
          <a:prstGeom prst="line">
            <a:avLst/>
          </a:prstGeom>
          <a:ln w="50800">
            <a:solidFill>
              <a:schemeClr val="tx1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EACB0FCB-C617-4CEF-AC3F-0B2FF512C644}"/>
              </a:ext>
            </a:extLst>
          </p:cNvPr>
          <p:cNvCxnSpPr>
            <a:cxnSpLocks/>
          </p:cNvCxnSpPr>
          <p:nvPr/>
        </p:nvCxnSpPr>
        <p:spPr>
          <a:xfrm flipH="1" flipV="1">
            <a:off x="4000141" y="2512807"/>
            <a:ext cx="165389" cy="1202266"/>
          </a:xfrm>
          <a:prstGeom prst="bentConnector3">
            <a:avLst>
              <a:gd name="adj1" fmla="val -159681"/>
            </a:avLst>
          </a:prstGeom>
          <a:ln w="50800"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Multiplication Sign 6">
            <a:extLst>
              <a:ext uri="{FF2B5EF4-FFF2-40B4-BE49-F238E27FC236}">
                <a16:creationId xmlns:a16="http://schemas.microsoft.com/office/drawing/2014/main" id="{78386D6F-BC48-42C8-811F-D026BFB11A22}"/>
              </a:ext>
            </a:extLst>
          </p:cNvPr>
          <p:cNvSpPr/>
          <p:nvPr/>
        </p:nvSpPr>
        <p:spPr>
          <a:xfrm>
            <a:off x="4070170" y="3633229"/>
            <a:ext cx="147782" cy="147783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Multiplication Sign 7">
            <a:extLst>
              <a:ext uri="{FF2B5EF4-FFF2-40B4-BE49-F238E27FC236}">
                <a16:creationId xmlns:a16="http://schemas.microsoft.com/office/drawing/2014/main" id="{807BFE17-C2FF-432F-83B2-11456BB6986F}"/>
              </a:ext>
            </a:extLst>
          </p:cNvPr>
          <p:cNvSpPr/>
          <p:nvPr/>
        </p:nvSpPr>
        <p:spPr>
          <a:xfrm>
            <a:off x="3904781" y="2430963"/>
            <a:ext cx="147782" cy="147783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Multiplication Sign 9">
            <a:extLst>
              <a:ext uri="{FF2B5EF4-FFF2-40B4-BE49-F238E27FC236}">
                <a16:creationId xmlns:a16="http://schemas.microsoft.com/office/drawing/2014/main" id="{2F2FD7C4-3786-4B42-9A95-D3547E936846}"/>
              </a:ext>
            </a:extLst>
          </p:cNvPr>
          <p:cNvSpPr/>
          <p:nvPr/>
        </p:nvSpPr>
        <p:spPr>
          <a:xfrm>
            <a:off x="3017215" y="2447897"/>
            <a:ext cx="147782" cy="147783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Multiplication Sign 10">
            <a:extLst>
              <a:ext uri="{FF2B5EF4-FFF2-40B4-BE49-F238E27FC236}">
                <a16:creationId xmlns:a16="http://schemas.microsoft.com/office/drawing/2014/main" id="{5D0D9E4E-2AF6-4FD5-8683-724C9A09E1DA}"/>
              </a:ext>
            </a:extLst>
          </p:cNvPr>
          <p:cNvSpPr/>
          <p:nvPr/>
        </p:nvSpPr>
        <p:spPr>
          <a:xfrm>
            <a:off x="3088025" y="2735899"/>
            <a:ext cx="147782" cy="147783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Multiplication Sign 11">
            <a:extLst>
              <a:ext uri="{FF2B5EF4-FFF2-40B4-BE49-F238E27FC236}">
                <a16:creationId xmlns:a16="http://schemas.microsoft.com/office/drawing/2014/main" id="{7E3F7535-A5B5-4003-95D4-04DEFE318E10}"/>
              </a:ext>
            </a:extLst>
          </p:cNvPr>
          <p:cNvSpPr/>
          <p:nvPr/>
        </p:nvSpPr>
        <p:spPr>
          <a:xfrm>
            <a:off x="884534" y="2744367"/>
            <a:ext cx="147782" cy="147783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Multiplication Sign 12">
            <a:extLst>
              <a:ext uri="{FF2B5EF4-FFF2-40B4-BE49-F238E27FC236}">
                <a16:creationId xmlns:a16="http://schemas.microsoft.com/office/drawing/2014/main" id="{88F709F6-381A-4243-8628-13A7D34E4F8E}"/>
              </a:ext>
            </a:extLst>
          </p:cNvPr>
          <p:cNvSpPr/>
          <p:nvPr/>
        </p:nvSpPr>
        <p:spPr>
          <a:xfrm>
            <a:off x="920666" y="2438916"/>
            <a:ext cx="147782" cy="147783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Multiplication Sign 46">
            <a:extLst>
              <a:ext uri="{FF2B5EF4-FFF2-40B4-BE49-F238E27FC236}">
                <a16:creationId xmlns:a16="http://schemas.microsoft.com/office/drawing/2014/main" id="{08E19F52-24B6-4639-8391-B0BD9F4AF3F1}"/>
              </a:ext>
            </a:extLst>
          </p:cNvPr>
          <p:cNvSpPr/>
          <p:nvPr/>
        </p:nvSpPr>
        <p:spPr>
          <a:xfrm>
            <a:off x="2699354" y="2332791"/>
            <a:ext cx="147782" cy="147783"/>
          </a:xfrm>
          <a:prstGeom prst="mathMultiply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Multiplication Sign 47">
            <a:extLst>
              <a:ext uri="{FF2B5EF4-FFF2-40B4-BE49-F238E27FC236}">
                <a16:creationId xmlns:a16="http://schemas.microsoft.com/office/drawing/2014/main" id="{4F5DB2AE-9AA5-4B3C-B1E5-40CC1DB3A698}"/>
              </a:ext>
            </a:extLst>
          </p:cNvPr>
          <p:cNvSpPr/>
          <p:nvPr/>
        </p:nvSpPr>
        <p:spPr>
          <a:xfrm>
            <a:off x="2699354" y="4258108"/>
            <a:ext cx="147782" cy="147783"/>
          </a:xfrm>
          <a:prstGeom prst="mathMultiply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Multiplication Sign 48">
            <a:extLst>
              <a:ext uri="{FF2B5EF4-FFF2-40B4-BE49-F238E27FC236}">
                <a16:creationId xmlns:a16="http://schemas.microsoft.com/office/drawing/2014/main" id="{4D51A9FC-007D-490F-88B3-B4ADACEF67D5}"/>
              </a:ext>
            </a:extLst>
          </p:cNvPr>
          <p:cNvSpPr/>
          <p:nvPr/>
        </p:nvSpPr>
        <p:spPr>
          <a:xfrm>
            <a:off x="3733910" y="3961579"/>
            <a:ext cx="147782" cy="147783"/>
          </a:xfrm>
          <a:prstGeom prst="mathMultiply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Multiplication Sign 49">
            <a:extLst>
              <a:ext uri="{FF2B5EF4-FFF2-40B4-BE49-F238E27FC236}">
                <a16:creationId xmlns:a16="http://schemas.microsoft.com/office/drawing/2014/main" id="{02F64F4F-C139-4427-A276-10B98DEA8AC2}"/>
              </a:ext>
            </a:extLst>
          </p:cNvPr>
          <p:cNvSpPr/>
          <p:nvPr/>
        </p:nvSpPr>
        <p:spPr>
          <a:xfrm>
            <a:off x="3790867" y="4249644"/>
            <a:ext cx="147782" cy="147783"/>
          </a:xfrm>
          <a:prstGeom prst="mathMultiply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FE21F7A9-223E-446C-8794-CB998FA1096B}"/>
              </a:ext>
            </a:extLst>
          </p:cNvPr>
          <p:cNvCxnSpPr>
            <a:cxnSpLocks/>
          </p:cNvCxnSpPr>
          <p:nvPr/>
        </p:nvCxnSpPr>
        <p:spPr>
          <a:xfrm>
            <a:off x="3685477" y="4013099"/>
            <a:ext cx="92207" cy="318901"/>
          </a:xfrm>
          <a:prstGeom prst="line">
            <a:avLst/>
          </a:prstGeom>
          <a:ln w="50800">
            <a:solidFill>
              <a:schemeClr val="tx1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Multiplication Sign 56">
            <a:extLst>
              <a:ext uri="{FF2B5EF4-FFF2-40B4-BE49-F238E27FC236}">
                <a16:creationId xmlns:a16="http://schemas.microsoft.com/office/drawing/2014/main" id="{056D229F-1CF9-4C8A-9E57-F7C98517BE34}"/>
              </a:ext>
            </a:extLst>
          </p:cNvPr>
          <p:cNvSpPr/>
          <p:nvPr/>
        </p:nvSpPr>
        <p:spPr>
          <a:xfrm>
            <a:off x="3623840" y="3961577"/>
            <a:ext cx="147782" cy="147783"/>
          </a:xfrm>
          <a:prstGeom prst="mathMultiply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Multiplication Sign 57">
            <a:extLst>
              <a:ext uri="{FF2B5EF4-FFF2-40B4-BE49-F238E27FC236}">
                <a16:creationId xmlns:a16="http://schemas.microsoft.com/office/drawing/2014/main" id="{A01478A2-DC62-44E6-B6C1-E9A8D2BAEB95}"/>
              </a:ext>
            </a:extLst>
          </p:cNvPr>
          <p:cNvSpPr/>
          <p:nvPr/>
        </p:nvSpPr>
        <p:spPr>
          <a:xfrm>
            <a:off x="3680797" y="4249642"/>
            <a:ext cx="147782" cy="147783"/>
          </a:xfrm>
          <a:prstGeom prst="mathMultiply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E671D409-E342-40B9-B654-F2693785F383}"/>
              </a:ext>
            </a:extLst>
          </p:cNvPr>
          <p:cNvCxnSpPr>
            <a:cxnSpLocks/>
          </p:cNvCxnSpPr>
          <p:nvPr/>
        </p:nvCxnSpPr>
        <p:spPr>
          <a:xfrm>
            <a:off x="3747964" y="2386458"/>
            <a:ext cx="67734" cy="431800"/>
          </a:xfrm>
          <a:prstGeom prst="line">
            <a:avLst/>
          </a:prstGeom>
          <a:ln w="50800">
            <a:solidFill>
              <a:schemeClr val="tx1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Multiplication Sign 59">
            <a:extLst>
              <a:ext uri="{FF2B5EF4-FFF2-40B4-BE49-F238E27FC236}">
                <a16:creationId xmlns:a16="http://schemas.microsoft.com/office/drawing/2014/main" id="{0066D9B0-A995-4CD9-9FF4-5A13548CB62E}"/>
              </a:ext>
            </a:extLst>
          </p:cNvPr>
          <p:cNvSpPr/>
          <p:nvPr/>
        </p:nvSpPr>
        <p:spPr>
          <a:xfrm>
            <a:off x="3672637" y="2318190"/>
            <a:ext cx="147782" cy="147783"/>
          </a:xfrm>
          <a:prstGeom prst="mathMultiply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Multiplication Sign 60">
            <a:extLst>
              <a:ext uri="{FF2B5EF4-FFF2-40B4-BE49-F238E27FC236}">
                <a16:creationId xmlns:a16="http://schemas.microsoft.com/office/drawing/2014/main" id="{3D1A4799-907C-4506-826E-1F519AB2E3B6}"/>
              </a:ext>
            </a:extLst>
          </p:cNvPr>
          <p:cNvSpPr/>
          <p:nvPr/>
        </p:nvSpPr>
        <p:spPr>
          <a:xfrm>
            <a:off x="3741807" y="2757486"/>
            <a:ext cx="147782" cy="147783"/>
          </a:xfrm>
          <a:prstGeom prst="mathMultiply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1D290D7B-4A97-4803-B09B-0C88D35756D3}"/>
              </a:ext>
            </a:extLst>
          </p:cNvPr>
          <p:cNvCxnSpPr>
            <a:cxnSpLocks/>
          </p:cNvCxnSpPr>
          <p:nvPr/>
        </p:nvCxnSpPr>
        <p:spPr>
          <a:xfrm>
            <a:off x="3629431" y="2386459"/>
            <a:ext cx="67734" cy="431800"/>
          </a:xfrm>
          <a:prstGeom prst="line">
            <a:avLst/>
          </a:prstGeom>
          <a:ln w="50800">
            <a:solidFill>
              <a:schemeClr val="tx1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Multiplication Sign 68">
            <a:extLst>
              <a:ext uri="{FF2B5EF4-FFF2-40B4-BE49-F238E27FC236}">
                <a16:creationId xmlns:a16="http://schemas.microsoft.com/office/drawing/2014/main" id="{A635DA98-8D66-40D5-B7C3-B4058C692637}"/>
              </a:ext>
            </a:extLst>
          </p:cNvPr>
          <p:cNvSpPr/>
          <p:nvPr/>
        </p:nvSpPr>
        <p:spPr>
          <a:xfrm>
            <a:off x="3554104" y="2318191"/>
            <a:ext cx="147782" cy="147783"/>
          </a:xfrm>
          <a:prstGeom prst="mathMultiply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Multiplication Sign 69">
            <a:extLst>
              <a:ext uri="{FF2B5EF4-FFF2-40B4-BE49-F238E27FC236}">
                <a16:creationId xmlns:a16="http://schemas.microsoft.com/office/drawing/2014/main" id="{D1DB352F-2E67-4A32-B050-1071A2A3A634}"/>
              </a:ext>
            </a:extLst>
          </p:cNvPr>
          <p:cNvSpPr/>
          <p:nvPr/>
        </p:nvSpPr>
        <p:spPr>
          <a:xfrm>
            <a:off x="3623274" y="2757487"/>
            <a:ext cx="147782" cy="147783"/>
          </a:xfrm>
          <a:prstGeom prst="mathMultiply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8BAE8DCE-106A-4591-B7B9-031A49EF0595}"/>
              </a:ext>
            </a:extLst>
          </p:cNvPr>
          <p:cNvCxnSpPr>
            <a:cxnSpLocks/>
          </p:cNvCxnSpPr>
          <p:nvPr/>
        </p:nvCxnSpPr>
        <p:spPr>
          <a:xfrm>
            <a:off x="3197630" y="2377992"/>
            <a:ext cx="67734" cy="431800"/>
          </a:xfrm>
          <a:prstGeom prst="line">
            <a:avLst/>
          </a:prstGeom>
          <a:ln w="50800">
            <a:solidFill>
              <a:schemeClr val="tx1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Multiplication Sign 71">
            <a:extLst>
              <a:ext uri="{FF2B5EF4-FFF2-40B4-BE49-F238E27FC236}">
                <a16:creationId xmlns:a16="http://schemas.microsoft.com/office/drawing/2014/main" id="{CEB4E9BC-3169-45A6-B5F0-EB4EF3300A09}"/>
              </a:ext>
            </a:extLst>
          </p:cNvPr>
          <p:cNvSpPr/>
          <p:nvPr/>
        </p:nvSpPr>
        <p:spPr>
          <a:xfrm>
            <a:off x="3122303" y="2309724"/>
            <a:ext cx="147782" cy="147783"/>
          </a:xfrm>
          <a:prstGeom prst="mathMultiply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Multiplication Sign 72">
            <a:extLst>
              <a:ext uri="{FF2B5EF4-FFF2-40B4-BE49-F238E27FC236}">
                <a16:creationId xmlns:a16="http://schemas.microsoft.com/office/drawing/2014/main" id="{EE3AC04F-7F88-48C5-B949-0DC85F2C43AA}"/>
              </a:ext>
            </a:extLst>
          </p:cNvPr>
          <p:cNvSpPr/>
          <p:nvPr/>
        </p:nvSpPr>
        <p:spPr>
          <a:xfrm>
            <a:off x="3191473" y="2749020"/>
            <a:ext cx="147782" cy="147783"/>
          </a:xfrm>
          <a:prstGeom prst="mathMultiply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55AB386C-031F-4563-96B2-D7E4850A0318}"/>
              </a:ext>
            </a:extLst>
          </p:cNvPr>
          <p:cNvCxnSpPr>
            <a:cxnSpLocks/>
          </p:cNvCxnSpPr>
          <p:nvPr/>
        </p:nvCxnSpPr>
        <p:spPr>
          <a:xfrm flipH="1">
            <a:off x="1058468" y="2387664"/>
            <a:ext cx="61703" cy="443713"/>
          </a:xfrm>
          <a:prstGeom prst="line">
            <a:avLst/>
          </a:prstGeom>
          <a:ln w="50800">
            <a:solidFill>
              <a:schemeClr val="tx1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Multiplication Sign 84">
            <a:extLst>
              <a:ext uri="{FF2B5EF4-FFF2-40B4-BE49-F238E27FC236}">
                <a16:creationId xmlns:a16="http://schemas.microsoft.com/office/drawing/2014/main" id="{FF1B7D0E-49C6-47B9-9242-03439F75284E}"/>
              </a:ext>
            </a:extLst>
          </p:cNvPr>
          <p:cNvSpPr/>
          <p:nvPr/>
        </p:nvSpPr>
        <p:spPr>
          <a:xfrm>
            <a:off x="1048051" y="2332188"/>
            <a:ext cx="147782" cy="147783"/>
          </a:xfrm>
          <a:prstGeom prst="mathMultiply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Multiplication Sign 85">
            <a:extLst>
              <a:ext uri="{FF2B5EF4-FFF2-40B4-BE49-F238E27FC236}">
                <a16:creationId xmlns:a16="http://schemas.microsoft.com/office/drawing/2014/main" id="{2A385927-7C84-44A3-9A23-BF91D9756CD5}"/>
              </a:ext>
            </a:extLst>
          </p:cNvPr>
          <p:cNvSpPr/>
          <p:nvPr/>
        </p:nvSpPr>
        <p:spPr>
          <a:xfrm>
            <a:off x="988319" y="2742205"/>
            <a:ext cx="147782" cy="147783"/>
          </a:xfrm>
          <a:prstGeom prst="mathMultiply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0DB77569-D97E-4DC2-A069-E5316352D318}"/>
              </a:ext>
            </a:extLst>
          </p:cNvPr>
          <p:cNvSpPr/>
          <p:nvPr/>
        </p:nvSpPr>
        <p:spPr>
          <a:xfrm>
            <a:off x="0" y="6215708"/>
            <a:ext cx="11314545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Add 10 wires to connect power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30F76F58-E5CD-4329-8708-4540F1CE55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719329" y="1011417"/>
            <a:ext cx="3627882" cy="4837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9949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967AE41-1F60-4A73-B86D-C19195FF86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233" y="1033780"/>
            <a:ext cx="6161076" cy="4790440"/>
          </a:xfrm>
          <a:prstGeom prst="rect">
            <a:avLst/>
          </a:prstGeom>
        </p:spPr>
      </p:pic>
      <p:cxnSp>
        <p:nvCxnSpPr>
          <p:cNvPr id="55" name="Connector: Elbow 54">
            <a:extLst>
              <a:ext uri="{FF2B5EF4-FFF2-40B4-BE49-F238E27FC236}">
                <a16:creationId xmlns:a16="http://schemas.microsoft.com/office/drawing/2014/main" id="{B9C0A1DE-5BE1-44E5-9B99-09BF2C361278}"/>
              </a:ext>
            </a:extLst>
          </p:cNvPr>
          <p:cNvCxnSpPr>
            <a:cxnSpLocks/>
          </p:cNvCxnSpPr>
          <p:nvPr/>
        </p:nvCxnSpPr>
        <p:spPr>
          <a:xfrm>
            <a:off x="3597675" y="3905429"/>
            <a:ext cx="1609412" cy="505957"/>
          </a:xfrm>
          <a:prstGeom prst="bentConnector3">
            <a:avLst>
              <a:gd name="adj1" fmla="val 50000"/>
            </a:avLst>
          </a:prstGeom>
          <a:ln w="50800">
            <a:solidFill>
              <a:schemeClr val="tx1"/>
            </a:solidFill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or: Elbow 53">
            <a:extLst>
              <a:ext uri="{FF2B5EF4-FFF2-40B4-BE49-F238E27FC236}">
                <a16:creationId xmlns:a16="http://schemas.microsoft.com/office/drawing/2014/main" id="{CD66DED6-4085-4A5B-B34B-D8DABEB2BAB9}"/>
              </a:ext>
            </a:extLst>
          </p:cNvPr>
          <p:cNvCxnSpPr>
            <a:cxnSpLocks/>
            <a:stCxn id="52" idx="1"/>
          </p:cNvCxnSpPr>
          <p:nvPr/>
        </p:nvCxnSpPr>
        <p:spPr>
          <a:xfrm rot="16200000" flipH="1">
            <a:off x="4302793" y="3448445"/>
            <a:ext cx="522019" cy="1183219"/>
          </a:xfrm>
          <a:prstGeom prst="bentConnector4">
            <a:avLst>
              <a:gd name="adj1" fmla="val 7519"/>
              <a:gd name="adj2" fmla="val 51500"/>
            </a:avLst>
          </a:prstGeom>
          <a:ln w="50800">
            <a:solidFill>
              <a:srgbClr val="FF0000"/>
            </a:solidFill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0CFA013A-7D0D-46F5-AA3A-5D9EB2818B16}"/>
              </a:ext>
            </a:extLst>
          </p:cNvPr>
          <p:cNvCxnSpPr>
            <a:cxnSpLocks/>
          </p:cNvCxnSpPr>
          <p:nvPr/>
        </p:nvCxnSpPr>
        <p:spPr>
          <a:xfrm>
            <a:off x="2774507" y="2408391"/>
            <a:ext cx="12931" cy="1923608"/>
          </a:xfrm>
          <a:prstGeom prst="line">
            <a:avLst/>
          </a:prstGeom>
          <a:ln w="50800">
            <a:solidFill>
              <a:schemeClr val="tx1">
                <a:alpha val="2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712B3301-F2A6-4204-A010-62C98CAEA826}"/>
              </a:ext>
            </a:extLst>
          </p:cNvPr>
          <p:cNvCxnSpPr>
            <a:cxnSpLocks/>
          </p:cNvCxnSpPr>
          <p:nvPr/>
        </p:nvCxnSpPr>
        <p:spPr>
          <a:xfrm flipH="1">
            <a:off x="957909" y="2526021"/>
            <a:ext cx="29944" cy="283769"/>
          </a:xfrm>
          <a:prstGeom prst="line">
            <a:avLst/>
          </a:prstGeom>
          <a:ln w="50800">
            <a:solidFill>
              <a:schemeClr val="tx1">
                <a:alpha val="2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33D55D35-34CA-4E7D-9F04-19C5B74FCFB8}"/>
              </a:ext>
            </a:extLst>
          </p:cNvPr>
          <p:cNvCxnSpPr>
            <a:cxnSpLocks/>
          </p:cNvCxnSpPr>
          <p:nvPr/>
        </p:nvCxnSpPr>
        <p:spPr>
          <a:xfrm>
            <a:off x="3078845" y="2495245"/>
            <a:ext cx="86155" cy="314545"/>
          </a:xfrm>
          <a:prstGeom prst="line">
            <a:avLst/>
          </a:prstGeom>
          <a:ln w="50800">
            <a:solidFill>
              <a:schemeClr val="tx1">
                <a:alpha val="2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02E95213-00DA-4A2E-BA7B-5439782B8F11}"/>
              </a:ext>
            </a:extLst>
          </p:cNvPr>
          <p:cNvCxnSpPr>
            <a:cxnSpLocks/>
          </p:cNvCxnSpPr>
          <p:nvPr/>
        </p:nvCxnSpPr>
        <p:spPr>
          <a:xfrm>
            <a:off x="3795550" y="4013101"/>
            <a:ext cx="92207" cy="318901"/>
          </a:xfrm>
          <a:prstGeom prst="line">
            <a:avLst/>
          </a:prstGeom>
          <a:ln w="50800">
            <a:solidFill>
              <a:schemeClr val="tx1">
                <a:alpha val="2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Multiplication Sign 6">
            <a:extLst>
              <a:ext uri="{FF2B5EF4-FFF2-40B4-BE49-F238E27FC236}">
                <a16:creationId xmlns:a16="http://schemas.microsoft.com/office/drawing/2014/main" id="{78386D6F-BC48-42C8-811F-D026BFB11A22}"/>
              </a:ext>
            </a:extLst>
          </p:cNvPr>
          <p:cNvSpPr/>
          <p:nvPr/>
        </p:nvSpPr>
        <p:spPr>
          <a:xfrm>
            <a:off x="4070173" y="3633229"/>
            <a:ext cx="147782" cy="147783"/>
          </a:xfrm>
          <a:prstGeom prst="mathMultiply">
            <a:avLst/>
          </a:prstGeom>
          <a:solidFill>
            <a:srgbClr val="FF0000">
              <a:alpha val="25000"/>
            </a:srgbClr>
          </a:solidFill>
          <a:ln>
            <a:solidFill>
              <a:schemeClr val="tx1">
                <a:alpha val="2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8" name="Multiplication Sign 7">
            <a:extLst>
              <a:ext uri="{FF2B5EF4-FFF2-40B4-BE49-F238E27FC236}">
                <a16:creationId xmlns:a16="http://schemas.microsoft.com/office/drawing/2014/main" id="{807BFE17-C2FF-432F-83B2-11456BB6986F}"/>
              </a:ext>
            </a:extLst>
          </p:cNvPr>
          <p:cNvSpPr/>
          <p:nvPr/>
        </p:nvSpPr>
        <p:spPr>
          <a:xfrm>
            <a:off x="3904784" y="2430963"/>
            <a:ext cx="147782" cy="147783"/>
          </a:xfrm>
          <a:prstGeom prst="mathMultiply">
            <a:avLst/>
          </a:prstGeom>
          <a:solidFill>
            <a:srgbClr val="FF0000">
              <a:alpha val="25000"/>
            </a:srgbClr>
          </a:solidFill>
          <a:ln>
            <a:solidFill>
              <a:schemeClr val="tx1">
                <a:alpha val="2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0" name="Multiplication Sign 9">
            <a:extLst>
              <a:ext uri="{FF2B5EF4-FFF2-40B4-BE49-F238E27FC236}">
                <a16:creationId xmlns:a16="http://schemas.microsoft.com/office/drawing/2014/main" id="{2F2FD7C4-3786-4B42-9A95-D3547E936846}"/>
              </a:ext>
            </a:extLst>
          </p:cNvPr>
          <p:cNvSpPr/>
          <p:nvPr/>
        </p:nvSpPr>
        <p:spPr>
          <a:xfrm>
            <a:off x="3017218" y="2447897"/>
            <a:ext cx="147782" cy="147783"/>
          </a:xfrm>
          <a:prstGeom prst="mathMultiply">
            <a:avLst/>
          </a:prstGeom>
          <a:solidFill>
            <a:srgbClr val="FF0000">
              <a:alpha val="25000"/>
            </a:srgbClr>
          </a:solidFill>
          <a:ln>
            <a:solidFill>
              <a:schemeClr val="tx1">
                <a:alpha val="2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1" name="Multiplication Sign 10">
            <a:extLst>
              <a:ext uri="{FF2B5EF4-FFF2-40B4-BE49-F238E27FC236}">
                <a16:creationId xmlns:a16="http://schemas.microsoft.com/office/drawing/2014/main" id="{5D0D9E4E-2AF6-4FD5-8683-724C9A09E1DA}"/>
              </a:ext>
            </a:extLst>
          </p:cNvPr>
          <p:cNvSpPr/>
          <p:nvPr/>
        </p:nvSpPr>
        <p:spPr>
          <a:xfrm>
            <a:off x="3088028" y="2735899"/>
            <a:ext cx="147782" cy="147783"/>
          </a:xfrm>
          <a:prstGeom prst="mathMultiply">
            <a:avLst/>
          </a:prstGeom>
          <a:solidFill>
            <a:srgbClr val="FF0000">
              <a:alpha val="25000"/>
            </a:srgbClr>
          </a:solidFill>
          <a:ln>
            <a:solidFill>
              <a:schemeClr val="tx1">
                <a:alpha val="2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2" name="Multiplication Sign 11">
            <a:extLst>
              <a:ext uri="{FF2B5EF4-FFF2-40B4-BE49-F238E27FC236}">
                <a16:creationId xmlns:a16="http://schemas.microsoft.com/office/drawing/2014/main" id="{7E3F7535-A5B5-4003-95D4-04DEFE318E10}"/>
              </a:ext>
            </a:extLst>
          </p:cNvPr>
          <p:cNvSpPr/>
          <p:nvPr/>
        </p:nvSpPr>
        <p:spPr>
          <a:xfrm>
            <a:off x="884537" y="2744367"/>
            <a:ext cx="147782" cy="147783"/>
          </a:xfrm>
          <a:prstGeom prst="mathMultiply">
            <a:avLst/>
          </a:prstGeom>
          <a:solidFill>
            <a:srgbClr val="FF0000">
              <a:alpha val="25000"/>
            </a:srgbClr>
          </a:solidFill>
          <a:ln>
            <a:solidFill>
              <a:schemeClr val="tx1">
                <a:alpha val="2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3" name="Multiplication Sign 12">
            <a:extLst>
              <a:ext uri="{FF2B5EF4-FFF2-40B4-BE49-F238E27FC236}">
                <a16:creationId xmlns:a16="http://schemas.microsoft.com/office/drawing/2014/main" id="{88F709F6-381A-4243-8628-13A7D34E4F8E}"/>
              </a:ext>
            </a:extLst>
          </p:cNvPr>
          <p:cNvSpPr/>
          <p:nvPr/>
        </p:nvSpPr>
        <p:spPr>
          <a:xfrm>
            <a:off x="920669" y="2438916"/>
            <a:ext cx="147782" cy="147783"/>
          </a:xfrm>
          <a:prstGeom prst="mathMultiply">
            <a:avLst/>
          </a:prstGeom>
          <a:solidFill>
            <a:srgbClr val="FF0000">
              <a:alpha val="25000"/>
            </a:srgbClr>
          </a:solidFill>
          <a:ln>
            <a:solidFill>
              <a:schemeClr val="tx1">
                <a:alpha val="2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47" name="Multiplication Sign 46">
            <a:extLst>
              <a:ext uri="{FF2B5EF4-FFF2-40B4-BE49-F238E27FC236}">
                <a16:creationId xmlns:a16="http://schemas.microsoft.com/office/drawing/2014/main" id="{08E19F52-24B6-4639-8391-B0BD9F4AF3F1}"/>
              </a:ext>
            </a:extLst>
          </p:cNvPr>
          <p:cNvSpPr/>
          <p:nvPr/>
        </p:nvSpPr>
        <p:spPr>
          <a:xfrm>
            <a:off x="2699357" y="2332791"/>
            <a:ext cx="147782" cy="147783"/>
          </a:xfrm>
          <a:prstGeom prst="mathMultiply">
            <a:avLst/>
          </a:prstGeom>
          <a:solidFill>
            <a:schemeClr val="tx1">
              <a:alpha val="25000"/>
            </a:schemeClr>
          </a:solidFill>
          <a:ln>
            <a:solidFill>
              <a:schemeClr val="tx1">
                <a:alpha val="2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48" name="Multiplication Sign 47">
            <a:extLst>
              <a:ext uri="{FF2B5EF4-FFF2-40B4-BE49-F238E27FC236}">
                <a16:creationId xmlns:a16="http://schemas.microsoft.com/office/drawing/2014/main" id="{4F5DB2AE-9AA5-4B3C-B1E5-40CC1DB3A698}"/>
              </a:ext>
            </a:extLst>
          </p:cNvPr>
          <p:cNvSpPr/>
          <p:nvPr/>
        </p:nvSpPr>
        <p:spPr>
          <a:xfrm>
            <a:off x="2699357" y="4258108"/>
            <a:ext cx="147782" cy="147783"/>
          </a:xfrm>
          <a:prstGeom prst="mathMultiply">
            <a:avLst/>
          </a:prstGeom>
          <a:solidFill>
            <a:schemeClr val="tx1">
              <a:alpha val="25000"/>
            </a:schemeClr>
          </a:solidFill>
          <a:ln>
            <a:solidFill>
              <a:schemeClr val="tx1">
                <a:alpha val="2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49" name="Multiplication Sign 48">
            <a:extLst>
              <a:ext uri="{FF2B5EF4-FFF2-40B4-BE49-F238E27FC236}">
                <a16:creationId xmlns:a16="http://schemas.microsoft.com/office/drawing/2014/main" id="{4D51A9FC-007D-490F-88B3-B4ADACEF67D5}"/>
              </a:ext>
            </a:extLst>
          </p:cNvPr>
          <p:cNvSpPr/>
          <p:nvPr/>
        </p:nvSpPr>
        <p:spPr>
          <a:xfrm>
            <a:off x="3733913" y="3961579"/>
            <a:ext cx="147782" cy="147783"/>
          </a:xfrm>
          <a:prstGeom prst="mathMultiply">
            <a:avLst/>
          </a:prstGeom>
          <a:solidFill>
            <a:schemeClr val="tx1">
              <a:alpha val="25000"/>
            </a:schemeClr>
          </a:solidFill>
          <a:ln>
            <a:solidFill>
              <a:schemeClr val="tx1">
                <a:alpha val="2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50" name="Multiplication Sign 49">
            <a:extLst>
              <a:ext uri="{FF2B5EF4-FFF2-40B4-BE49-F238E27FC236}">
                <a16:creationId xmlns:a16="http://schemas.microsoft.com/office/drawing/2014/main" id="{02F64F4F-C139-4427-A276-10B98DEA8AC2}"/>
              </a:ext>
            </a:extLst>
          </p:cNvPr>
          <p:cNvSpPr/>
          <p:nvPr/>
        </p:nvSpPr>
        <p:spPr>
          <a:xfrm>
            <a:off x="3790870" y="4249644"/>
            <a:ext cx="147782" cy="147783"/>
          </a:xfrm>
          <a:prstGeom prst="mathMultiply">
            <a:avLst/>
          </a:prstGeom>
          <a:solidFill>
            <a:schemeClr val="tx1">
              <a:alpha val="25000"/>
            </a:schemeClr>
          </a:solidFill>
          <a:ln>
            <a:solidFill>
              <a:schemeClr val="tx1">
                <a:alpha val="2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FE21F7A9-223E-446C-8794-CB998FA1096B}"/>
              </a:ext>
            </a:extLst>
          </p:cNvPr>
          <p:cNvCxnSpPr>
            <a:cxnSpLocks/>
          </p:cNvCxnSpPr>
          <p:nvPr/>
        </p:nvCxnSpPr>
        <p:spPr>
          <a:xfrm>
            <a:off x="3685480" y="4013099"/>
            <a:ext cx="92207" cy="318901"/>
          </a:xfrm>
          <a:prstGeom prst="line">
            <a:avLst/>
          </a:prstGeom>
          <a:ln w="50800">
            <a:solidFill>
              <a:schemeClr val="tx1">
                <a:alpha val="2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Multiplication Sign 56">
            <a:extLst>
              <a:ext uri="{FF2B5EF4-FFF2-40B4-BE49-F238E27FC236}">
                <a16:creationId xmlns:a16="http://schemas.microsoft.com/office/drawing/2014/main" id="{056D229F-1CF9-4C8A-9E57-F7C98517BE34}"/>
              </a:ext>
            </a:extLst>
          </p:cNvPr>
          <p:cNvSpPr/>
          <p:nvPr/>
        </p:nvSpPr>
        <p:spPr>
          <a:xfrm>
            <a:off x="3623843" y="3961577"/>
            <a:ext cx="147782" cy="147783"/>
          </a:xfrm>
          <a:prstGeom prst="mathMultiply">
            <a:avLst/>
          </a:prstGeom>
          <a:solidFill>
            <a:schemeClr val="tx1">
              <a:alpha val="25000"/>
            </a:schemeClr>
          </a:solidFill>
          <a:ln>
            <a:solidFill>
              <a:schemeClr val="tx1">
                <a:alpha val="2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58" name="Multiplication Sign 57">
            <a:extLst>
              <a:ext uri="{FF2B5EF4-FFF2-40B4-BE49-F238E27FC236}">
                <a16:creationId xmlns:a16="http://schemas.microsoft.com/office/drawing/2014/main" id="{A01478A2-DC62-44E6-B6C1-E9A8D2BAEB95}"/>
              </a:ext>
            </a:extLst>
          </p:cNvPr>
          <p:cNvSpPr/>
          <p:nvPr/>
        </p:nvSpPr>
        <p:spPr>
          <a:xfrm>
            <a:off x="3680800" y="4249642"/>
            <a:ext cx="147782" cy="147783"/>
          </a:xfrm>
          <a:prstGeom prst="mathMultiply">
            <a:avLst/>
          </a:prstGeom>
          <a:solidFill>
            <a:schemeClr val="tx1">
              <a:alpha val="25000"/>
            </a:schemeClr>
          </a:solidFill>
          <a:ln>
            <a:solidFill>
              <a:schemeClr val="tx1">
                <a:alpha val="2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E671D409-E342-40B9-B654-F2693785F383}"/>
              </a:ext>
            </a:extLst>
          </p:cNvPr>
          <p:cNvCxnSpPr>
            <a:cxnSpLocks/>
          </p:cNvCxnSpPr>
          <p:nvPr/>
        </p:nvCxnSpPr>
        <p:spPr>
          <a:xfrm>
            <a:off x="3747967" y="2386458"/>
            <a:ext cx="67734" cy="431800"/>
          </a:xfrm>
          <a:prstGeom prst="line">
            <a:avLst/>
          </a:prstGeom>
          <a:ln w="50800">
            <a:solidFill>
              <a:schemeClr val="tx1">
                <a:alpha val="2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Multiplication Sign 59">
            <a:extLst>
              <a:ext uri="{FF2B5EF4-FFF2-40B4-BE49-F238E27FC236}">
                <a16:creationId xmlns:a16="http://schemas.microsoft.com/office/drawing/2014/main" id="{0066D9B0-A995-4CD9-9FF4-5A13548CB62E}"/>
              </a:ext>
            </a:extLst>
          </p:cNvPr>
          <p:cNvSpPr/>
          <p:nvPr/>
        </p:nvSpPr>
        <p:spPr>
          <a:xfrm>
            <a:off x="3672640" y="2318190"/>
            <a:ext cx="147782" cy="147783"/>
          </a:xfrm>
          <a:prstGeom prst="mathMultiply">
            <a:avLst/>
          </a:prstGeom>
          <a:solidFill>
            <a:schemeClr val="tx1">
              <a:alpha val="25000"/>
            </a:schemeClr>
          </a:solidFill>
          <a:ln>
            <a:solidFill>
              <a:schemeClr val="tx1">
                <a:alpha val="2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61" name="Multiplication Sign 60">
            <a:extLst>
              <a:ext uri="{FF2B5EF4-FFF2-40B4-BE49-F238E27FC236}">
                <a16:creationId xmlns:a16="http://schemas.microsoft.com/office/drawing/2014/main" id="{3D1A4799-907C-4506-826E-1F519AB2E3B6}"/>
              </a:ext>
            </a:extLst>
          </p:cNvPr>
          <p:cNvSpPr/>
          <p:nvPr/>
        </p:nvSpPr>
        <p:spPr>
          <a:xfrm>
            <a:off x="3741810" y="2757486"/>
            <a:ext cx="147782" cy="147783"/>
          </a:xfrm>
          <a:prstGeom prst="mathMultiply">
            <a:avLst/>
          </a:prstGeom>
          <a:solidFill>
            <a:schemeClr val="tx1">
              <a:alpha val="25000"/>
            </a:schemeClr>
          </a:solidFill>
          <a:ln>
            <a:solidFill>
              <a:schemeClr val="tx1">
                <a:alpha val="2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1D290D7B-4A97-4803-B09B-0C88D35756D3}"/>
              </a:ext>
            </a:extLst>
          </p:cNvPr>
          <p:cNvCxnSpPr>
            <a:cxnSpLocks/>
          </p:cNvCxnSpPr>
          <p:nvPr/>
        </p:nvCxnSpPr>
        <p:spPr>
          <a:xfrm>
            <a:off x="3629434" y="2386459"/>
            <a:ext cx="67734" cy="431800"/>
          </a:xfrm>
          <a:prstGeom prst="line">
            <a:avLst/>
          </a:prstGeom>
          <a:ln w="50800">
            <a:solidFill>
              <a:schemeClr val="tx1">
                <a:alpha val="2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Multiplication Sign 68">
            <a:extLst>
              <a:ext uri="{FF2B5EF4-FFF2-40B4-BE49-F238E27FC236}">
                <a16:creationId xmlns:a16="http://schemas.microsoft.com/office/drawing/2014/main" id="{A635DA98-8D66-40D5-B7C3-B4058C692637}"/>
              </a:ext>
            </a:extLst>
          </p:cNvPr>
          <p:cNvSpPr/>
          <p:nvPr/>
        </p:nvSpPr>
        <p:spPr>
          <a:xfrm>
            <a:off x="3554107" y="2318191"/>
            <a:ext cx="147782" cy="147783"/>
          </a:xfrm>
          <a:prstGeom prst="mathMultiply">
            <a:avLst/>
          </a:prstGeom>
          <a:solidFill>
            <a:schemeClr val="tx1">
              <a:alpha val="25000"/>
            </a:schemeClr>
          </a:solidFill>
          <a:ln>
            <a:solidFill>
              <a:schemeClr val="tx1">
                <a:alpha val="2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70" name="Multiplication Sign 69">
            <a:extLst>
              <a:ext uri="{FF2B5EF4-FFF2-40B4-BE49-F238E27FC236}">
                <a16:creationId xmlns:a16="http://schemas.microsoft.com/office/drawing/2014/main" id="{D1DB352F-2E67-4A32-B050-1071A2A3A634}"/>
              </a:ext>
            </a:extLst>
          </p:cNvPr>
          <p:cNvSpPr/>
          <p:nvPr/>
        </p:nvSpPr>
        <p:spPr>
          <a:xfrm>
            <a:off x="3623277" y="2757487"/>
            <a:ext cx="147782" cy="147783"/>
          </a:xfrm>
          <a:prstGeom prst="mathMultiply">
            <a:avLst/>
          </a:prstGeom>
          <a:solidFill>
            <a:schemeClr val="tx1">
              <a:alpha val="25000"/>
            </a:schemeClr>
          </a:solidFill>
          <a:ln>
            <a:solidFill>
              <a:schemeClr val="tx1">
                <a:alpha val="2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8BAE8DCE-106A-4591-B7B9-031A49EF0595}"/>
              </a:ext>
            </a:extLst>
          </p:cNvPr>
          <p:cNvCxnSpPr>
            <a:cxnSpLocks/>
          </p:cNvCxnSpPr>
          <p:nvPr/>
        </p:nvCxnSpPr>
        <p:spPr>
          <a:xfrm>
            <a:off x="3197633" y="2377992"/>
            <a:ext cx="67734" cy="431800"/>
          </a:xfrm>
          <a:prstGeom prst="line">
            <a:avLst/>
          </a:prstGeom>
          <a:ln w="50800">
            <a:solidFill>
              <a:schemeClr val="tx1">
                <a:alpha val="2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Multiplication Sign 71">
            <a:extLst>
              <a:ext uri="{FF2B5EF4-FFF2-40B4-BE49-F238E27FC236}">
                <a16:creationId xmlns:a16="http://schemas.microsoft.com/office/drawing/2014/main" id="{CEB4E9BC-3169-45A6-B5F0-EB4EF3300A09}"/>
              </a:ext>
            </a:extLst>
          </p:cNvPr>
          <p:cNvSpPr/>
          <p:nvPr/>
        </p:nvSpPr>
        <p:spPr>
          <a:xfrm>
            <a:off x="3122306" y="2309724"/>
            <a:ext cx="147782" cy="147783"/>
          </a:xfrm>
          <a:prstGeom prst="mathMultiply">
            <a:avLst/>
          </a:prstGeom>
          <a:solidFill>
            <a:schemeClr val="tx1">
              <a:alpha val="25000"/>
            </a:schemeClr>
          </a:solidFill>
          <a:ln>
            <a:solidFill>
              <a:schemeClr val="tx1">
                <a:alpha val="2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73" name="Multiplication Sign 72">
            <a:extLst>
              <a:ext uri="{FF2B5EF4-FFF2-40B4-BE49-F238E27FC236}">
                <a16:creationId xmlns:a16="http://schemas.microsoft.com/office/drawing/2014/main" id="{EE3AC04F-7F88-48C5-B949-0DC85F2C43AA}"/>
              </a:ext>
            </a:extLst>
          </p:cNvPr>
          <p:cNvSpPr/>
          <p:nvPr/>
        </p:nvSpPr>
        <p:spPr>
          <a:xfrm>
            <a:off x="3191476" y="2749020"/>
            <a:ext cx="147782" cy="147783"/>
          </a:xfrm>
          <a:prstGeom prst="mathMultiply">
            <a:avLst/>
          </a:prstGeom>
          <a:solidFill>
            <a:schemeClr val="tx1">
              <a:alpha val="25000"/>
            </a:schemeClr>
          </a:solidFill>
          <a:ln>
            <a:solidFill>
              <a:schemeClr val="tx1">
                <a:alpha val="2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55AB386C-031F-4563-96B2-D7E4850A0318}"/>
              </a:ext>
            </a:extLst>
          </p:cNvPr>
          <p:cNvCxnSpPr>
            <a:cxnSpLocks/>
          </p:cNvCxnSpPr>
          <p:nvPr/>
        </p:nvCxnSpPr>
        <p:spPr>
          <a:xfrm flipH="1">
            <a:off x="1058471" y="2387664"/>
            <a:ext cx="61703" cy="443713"/>
          </a:xfrm>
          <a:prstGeom prst="line">
            <a:avLst/>
          </a:prstGeom>
          <a:ln w="50800">
            <a:solidFill>
              <a:schemeClr val="tx1">
                <a:alpha val="2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Multiplication Sign 84">
            <a:extLst>
              <a:ext uri="{FF2B5EF4-FFF2-40B4-BE49-F238E27FC236}">
                <a16:creationId xmlns:a16="http://schemas.microsoft.com/office/drawing/2014/main" id="{FF1B7D0E-49C6-47B9-9242-03439F75284E}"/>
              </a:ext>
            </a:extLst>
          </p:cNvPr>
          <p:cNvSpPr/>
          <p:nvPr/>
        </p:nvSpPr>
        <p:spPr>
          <a:xfrm>
            <a:off x="1048054" y="2332188"/>
            <a:ext cx="147782" cy="147783"/>
          </a:xfrm>
          <a:prstGeom prst="mathMultiply">
            <a:avLst/>
          </a:prstGeom>
          <a:solidFill>
            <a:schemeClr val="tx1">
              <a:alpha val="25000"/>
            </a:schemeClr>
          </a:solidFill>
          <a:ln>
            <a:solidFill>
              <a:schemeClr val="tx1">
                <a:alpha val="2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86" name="Multiplication Sign 85">
            <a:extLst>
              <a:ext uri="{FF2B5EF4-FFF2-40B4-BE49-F238E27FC236}">
                <a16:creationId xmlns:a16="http://schemas.microsoft.com/office/drawing/2014/main" id="{2A385927-7C84-44A3-9A23-BF91D9756CD5}"/>
              </a:ext>
            </a:extLst>
          </p:cNvPr>
          <p:cNvSpPr/>
          <p:nvPr/>
        </p:nvSpPr>
        <p:spPr>
          <a:xfrm>
            <a:off x="988322" y="2742205"/>
            <a:ext cx="147782" cy="147783"/>
          </a:xfrm>
          <a:prstGeom prst="mathMultiply">
            <a:avLst/>
          </a:prstGeom>
          <a:solidFill>
            <a:schemeClr val="tx1">
              <a:alpha val="25000"/>
            </a:schemeClr>
          </a:solidFill>
          <a:ln>
            <a:solidFill>
              <a:schemeClr val="tx1">
                <a:alpha val="2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0DB77569-D97E-4DC2-A069-E5316352D318}"/>
              </a:ext>
            </a:extLst>
          </p:cNvPr>
          <p:cNvSpPr/>
          <p:nvPr/>
        </p:nvSpPr>
        <p:spPr>
          <a:xfrm>
            <a:off x="0" y="6215708"/>
            <a:ext cx="11314545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Add 4 wires (2 per motor)</a:t>
            </a:r>
          </a:p>
        </p:txBody>
      </p: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AABD5008-3358-4A3D-9B5B-597112A56A31}"/>
              </a:ext>
            </a:extLst>
          </p:cNvPr>
          <p:cNvCxnSpPr>
            <a:cxnSpLocks/>
          </p:cNvCxnSpPr>
          <p:nvPr/>
        </p:nvCxnSpPr>
        <p:spPr>
          <a:xfrm flipV="1">
            <a:off x="3623277" y="2430963"/>
            <a:ext cx="1752294" cy="617037"/>
          </a:xfrm>
          <a:prstGeom prst="bentConnector3">
            <a:avLst>
              <a:gd name="adj1" fmla="val 50000"/>
            </a:avLst>
          </a:prstGeom>
          <a:ln w="50800">
            <a:solidFill>
              <a:srgbClr val="FF0000"/>
            </a:solidFill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8D15340A-6E53-418C-B9B7-BF947A695F0F}"/>
              </a:ext>
            </a:extLst>
          </p:cNvPr>
          <p:cNvCxnSpPr>
            <a:cxnSpLocks/>
          </p:cNvCxnSpPr>
          <p:nvPr/>
        </p:nvCxnSpPr>
        <p:spPr>
          <a:xfrm flipV="1">
            <a:off x="3938652" y="2526021"/>
            <a:ext cx="1436919" cy="632815"/>
          </a:xfrm>
          <a:prstGeom prst="bentConnector3">
            <a:avLst>
              <a:gd name="adj1" fmla="val 50000"/>
            </a:avLst>
          </a:prstGeom>
          <a:ln w="50800">
            <a:solidFill>
              <a:schemeClr val="tx1"/>
            </a:solidFill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Multiplication Sign 43">
            <a:extLst>
              <a:ext uri="{FF2B5EF4-FFF2-40B4-BE49-F238E27FC236}">
                <a16:creationId xmlns:a16="http://schemas.microsoft.com/office/drawing/2014/main" id="{F1401D02-EFF8-44A3-AA0C-5418D1B45834}"/>
              </a:ext>
            </a:extLst>
          </p:cNvPr>
          <p:cNvSpPr/>
          <p:nvPr/>
        </p:nvSpPr>
        <p:spPr>
          <a:xfrm>
            <a:off x="3514801" y="2971601"/>
            <a:ext cx="147782" cy="147783"/>
          </a:xfrm>
          <a:prstGeom prst="mathMultiply">
            <a:avLst/>
          </a:prstGeom>
          <a:solidFill>
            <a:srgbClr val="FF0000"/>
          </a:solidFill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Multiplication Sign 50">
            <a:extLst>
              <a:ext uri="{FF2B5EF4-FFF2-40B4-BE49-F238E27FC236}">
                <a16:creationId xmlns:a16="http://schemas.microsoft.com/office/drawing/2014/main" id="{F69E4C56-009A-4F2C-9049-68BB28A31A28}"/>
              </a:ext>
            </a:extLst>
          </p:cNvPr>
          <p:cNvSpPr/>
          <p:nvPr/>
        </p:nvSpPr>
        <p:spPr>
          <a:xfrm>
            <a:off x="3855952" y="3075716"/>
            <a:ext cx="147782" cy="147783"/>
          </a:xfrm>
          <a:prstGeom prst="mathMultiply">
            <a:avLst/>
          </a:prstGeom>
          <a:solidFill>
            <a:schemeClr val="tx1"/>
          </a:solidFill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Multiplication Sign 51">
            <a:extLst>
              <a:ext uri="{FF2B5EF4-FFF2-40B4-BE49-F238E27FC236}">
                <a16:creationId xmlns:a16="http://schemas.microsoft.com/office/drawing/2014/main" id="{CF5CD02B-FFA2-43BF-9758-ED1FC9A0FAE9}"/>
              </a:ext>
            </a:extLst>
          </p:cNvPr>
          <p:cNvSpPr/>
          <p:nvPr/>
        </p:nvSpPr>
        <p:spPr>
          <a:xfrm>
            <a:off x="3859906" y="3743551"/>
            <a:ext cx="147782" cy="147783"/>
          </a:xfrm>
          <a:prstGeom prst="mathMultiply">
            <a:avLst/>
          </a:prstGeom>
          <a:solidFill>
            <a:srgbClr val="FF0000"/>
          </a:solidFill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Multiplication Sign 52">
            <a:extLst>
              <a:ext uri="{FF2B5EF4-FFF2-40B4-BE49-F238E27FC236}">
                <a16:creationId xmlns:a16="http://schemas.microsoft.com/office/drawing/2014/main" id="{6F58A266-2697-4866-978C-752843F6C07A}"/>
              </a:ext>
            </a:extLst>
          </p:cNvPr>
          <p:cNvSpPr/>
          <p:nvPr/>
        </p:nvSpPr>
        <p:spPr>
          <a:xfrm>
            <a:off x="3512128" y="3831538"/>
            <a:ext cx="147782" cy="147783"/>
          </a:xfrm>
          <a:prstGeom prst="mathMultiply">
            <a:avLst/>
          </a:prstGeom>
          <a:solidFill>
            <a:schemeClr val="tx1"/>
          </a:solidFill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145E5CAD-F603-42BD-8CB8-1E56F5E38DCD}"/>
              </a:ext>
            </a:extLst>
          </p:cNvPr>
          <p:cNvCxnSpPr>
            <a:cxnSpLocks/>
          </p:cNvCxnSpPr>
          <p:nvPr/>
        </p:nvCxnSpPr>
        <p:spPr>
          <a:xfrm flipH="1" flipV="1">
            <a:off x="4000144" y="2512807"/>
            <a:ext cx="165389" cy="1202266"/>
          </a:xfrm>
          <a:prstGeom prst="bentConnector3">
            <a:avLst>
              <a:gd name="adj1" fmla="val -159681"/>
            </a:avLst>
          </a:prstGeom>
          <a:ln w="50800">
            <a:solidFill>
              <a:srgbClr val="FF0000">
                <a:alpha val="25000"/>
              </a:srgb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42">
            <a:extLst>
              <a:ext uri="{FF2B5EF4-FFF2-40B4-BE49-F238E27FC236}">
                <a16:creationId xmlns:a16="http://schemas.microsoft.com/office/drawing/2014/main" id="{374F71B6-7B84-4E54-8371-632E0E952F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719329" y="1009407"/>
            <a:ext cx="3627883" cy="4837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2451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967AE41-1F60-4A73-B86D-C19195FF86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225" y="1033780"/>
            <a:ext cx="6161076" cy="4790440"/>
          </a:xfrm>
          <a:prstGeom prst="rect">
            <a:avLst/>
          </a:prstGeom>
        </p:spPr>
      </p:pic>
      <p:cxnSp>
        <p:nvCxnSpPr>
          <p:cNvPr id="55" name="Connector: Elbow 54">
            <a:extLst>
              <a:ext uri="{FF2B5EF4-FFF2-40B4-BE49-F238E27FC236}">
                <a16:creationId xmlns:a16="http://schemas.microsoft.com/office/drawing/2014/main" id="{B9C0A1DE-5BE1-44E5-9B99-09BF2C361278}"/>
              </a:ext>
            </a:extLst>
          </p:cNvPr>
          <p:cNvCxnSpPr>
            <a:cxnSpLocks/>
          </p:cNvCxnSpPr>
          <p:nvPr/>
        </p:nvCxnSpPr>
        <p:spPr>
          <a:xfrm>
            <a:off x="3597667" y="3905429"/>
            <a:ext cx="1609412" cy="505957"/>
          </a:xfrm>
          <a:prstGeom prst="bentConnector3">
            <a:avLst>
              <a:gd name="adj1" fmla="val 50000"/>
            </a:avLst>
          </a:prstGeom>
          <a:ln w="50800">
            <a:solidFill>
              <a:schemeClr val="tx1">
                <a:alpha val="2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or: Elbow 53">
            <a:extLst>
              <a:ext uri="{FF2B5EF4-FFF2-40B4-BE49-F238E27FC236}">
                <a16:creationId xmlns:a16="http://schemas.microsoft.com/office/drawing/2014/main" id="{CD66DED6-4085-4A5B-B34B-D8DABEB2BAB9}"/>
              </a:ext>
            </a:extLst>
          </p:cNvPr>
          <p:cNvCxnSpPr>
            <a:cxnSpLocks/>
            <a:stCxn id="52" idx="1"/>
          </p:cNvCxnSpPr>
          <p:nvPr/>
        </p:nvCxnSpPr>
        <p:spPr>
          <a:xfrm rot="16200000" flipH="1">
            <a:off x="4302785" y="3448445"/>
            <a:ext cx="522019" cy="1183219"/>
          </a:xfrm>
          <a:prstGeom prst="bentConnector4">
            <a:avLst>
              <a:gd name="adj1" fmla="val 7519"/>
              <a:gd name="adj2" fmla="val 51500"/>
            </a:avLst>
          </a:prstGeom>
          <a:ln w="50800">
            <a:solidFill>
              <a:srgbClr val="FF0000">
                <a:alpha val="25000"/>
              </a:srgb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0CFA013A-7D0D-46F5-AA3A-5D9EB2818B16}"/>
              </a:ext>
            </a:extLst>
          </p:cNvPr>
          <p:cNvCxnSpPr>
            <a:cxnSpLocks/>
          </p:cNvCxnSpPr>
          <p:nvPr/>
        </p:nvCxnSpPr>
        <p:spPr>
          <a:xfrm>
            <a:off x="2774499" y="2408391"/>
            <a:ext cx="12931" cy="1923608"/>
          </a:xfrm>
          <a:prstGeom prst="line">
            <a:avLst/>
          </a:prstGeom>
          <a:ln w="50800">
            <a:solidFill>
              <a:schemeClr val="tx1">
                <a:alpha val="2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712B3301-F2A6-4204-A010-62C98CAEA826}"/>
              </a:ext>
            </a:extLst>
          </p:cNvPr>
          <p:cNvCxnSpPr>
            <a:cxnSpLocks/>
          </p:cNvCxnSpPr>
          <p:nvPr/>
        </p:nvCxnSpPr>
        <p:spPr>
          <a:xfrm flipH="1">
            <a:off x="957901" y="2526021"/>
            <a:ext cx="29944" cy="283769"/>
          </a:xfrm>
          <a:prstGeom prst="line">
            <a:avLst/>
          </a:prstGeom>
          <a:ln w="50800">
            <a:solidFill>
              <a:schemeClr val="tx1">
                <a:alpha val="2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33D55D35-34CA-4E7D-9F04-19C5B74FCFB8}"/>
              </a:ext>
            </a:extLst>
          </p:cNvPr>
          <p:cNvCxnSpPr>
            <a:cxnSpLocks/>
          </p:cNvCxnSpPr>
          <p:nvPr/>
        </p:nvCxnSpPr>
        <p:spPr>
          <a:xfrm>
            <a:off x="3078837" y="2495245"/>
            <a:ext cx="86155" cy="314545"/>
          </a:xfrm>
          <a:prstGeom prst="line">
            <a:avLst/>
          </a:prstGeom>
          <a:ln w="50800">
            <a:solidFill>
              <a:schemeClr val="tx1">
                <a:alpha val="2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02E95213-00DA-4A2E-BA7B-5439782B8F11}"/>
              </a:ext>
            </a:extLst>
          </p:cNvPr>
          <p:cNvCxnSpPr>
            <a:cxnSpLocks/>
          </p:cNvCxnSpPr>
          <p:nvPr/>
        </p:nvCxnSpPr>
        <p:spPr>
          <a:xfrm>
            <a:off x="3795542" y="4013101"/>
            <a:ext cx="92207" cy="318901"/>
          </a:xfrm>
          <a:prstGeom prst="line">
            <a:avLst/>
          </a:prstGeom>
          <a:ln w="50800">
            <a:solidFill>
              <a:schemeClr val="tx1">
                <a:alpha val="2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Multiplication Sign 6">
            <a:extLst>
              <a:ext uri="{FF2B5EF4-FFF2-40B4-BE49-F238E27FC236}">
                <a16:creationId xmlns:a16="http://schemas.microsoft.com/office/drawing/2014/main" id="{78386D6F-BC48-42C8-811F-D026BFB11A22}"/>
              </a:ext>
            </a:extLst>
          </p:cNvPr>
          <p:cNvSpPr/>
          <p:nvPr/>
        </p:nvSpPr>
        <p:spPr>
          <a:xfrm>
            <a:off x="4070165" y="3633229"/>
            <a:ext cx="147782" cy="147783"/>
          </a:xfrm>
          <a:prstGeom prst="mathMultiply">
            <a:avLst/>
          </a:prstGeom>
          <a:solidFill>
            <a:srgbClr val="FF0000">
              <a:alpha val="25000"/>
            </a:srgbClr>
          </a:solidFill>
          <a:ln>
            <a:solidFill>
              <a:schemeClr val="tx1">
                <a:alpha val="2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8" name="Multiplication Sign 7">
            <a:extLst>
              <a:ext uri="{FF2B5EF4-FFF2-40B4-BE49-F238E27FC236}">
                <a16:creationId xmlns:a16="http://schemas.microsoft.com/office/drawing/2014/main" id="{807BFE17-C2FF-432F-83B2-11456BB6986F}"/>
              </a:ext>
            </a:extLst>
          </p:cNvPr>
          <p:cNvSpPr/>
          <p:nvPr/>
        </p:nvSpPr>
        <p:spPr>
          <a:xfrm>
            <a:off x="3904776" y="2430963"/>
            <a:ext cx="147782" cy="147783"/>
          </a:xfrm>
          <a:prstGeom prst="mathMultiply">
            <a:avLst/>
          </a:prstGeom>
          <a:solidFill>
            <a:srgbClr val="FF0000">
              <a:alpha val="25000"/>
            </a:srgbClr>
          </a:solidFill>
          <a:ln>
            <a:solidFill>
              <a:schemeClr val="tx1">
                <a:alpha val="2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0" name="Multiplication Sign 9">
            <a:extLst>
              <a:ext uri="{FF2B5EF4-FFF2-40B4-BE49-F238E27FC236}">
                <a16:creationId xmlns:a16="http://schemas.microsoft.com/office/drawing/2014/main" id="{2F2FD7C4-3786-4B42-9A95-D3547E936846}"/>
              </a:ext>
            </a:extLst>
          </p:cNvPr>
          <p:cNvSpPr/>
          <p:nvPr/>
        </p:nvSpPr>
        <p:spPr>
          <a:xfrm>
            <a:off x="3017210" y="2447897"/>
            <a:ext cx="147782" cy="147783"/>
          </a:xfrm>
          <a:prstGeom prst="mathMultiply">
            <a:avLst/>
          </a:prstGeom>
          <a:solidFill>
            <a:srgbClr val="FF0000">
              <a:alpha val="25000"/>
            </a:srgbClr>
          </a:solidFill>
          <a:ln>
            <a:solidFill>
              <a:schemeClr val="tx1">
                <a:alpha val="2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1" name="Multiplication Sign 10">
            <a:extLst>
              <a:ext uri="{FF2B5EF4-FFF2-40B4-BE49-F238E27FC236}">
                <a16:creationId xmlns:a16="http://schemas.microsoft.com/office/drawing/2014/main" id="{5D0D9E4E-2AF6-4FD5-8683-724C9A09E1DA}"/>
              </a:ext>
            </a:extLst>
          </p:cNvPr>
          <p:cNvSpPr/>
          <p:nvPr/>
        </p:nvSpPr>
        <p:spPr>
          <a:xfrm>
            <a:off x="3088020" y="2735899"/>
            <a:ext cx="147782" cy="147783"/>
          </a:xfrm>
          <a:prstGeom prst="mathMultiply">
            <a:avLst/>
          </a:prstGeom>
          <a:solidFill>
            <a:srgbClr val="FF0000">
              <a:alpha val="25000"/>
            </a:srgbClr>
          </a:solidFill>
          <a:ln>
            <a:solidFill>
              <a:schemeClr val="tx1">
                <a:alpha val="2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2" name="Multiplication Sign 11">
            <a:extLst>
              <a:ext uri="{FF2B5EF4-FFF2-40B4-BE49-F238E27FC236}">
                <a16:creationId xmlns:a16="http://schemas.microsoft.com/office/drawing/2014/main" id="{7E3F7535-A5B5-4003-95D4-04DEFE318E10}"/>
              </a:ext>
            </a:extLst>
          </p:cNvPr>
          <p:cNvSpPr/>
          <p:nvPr/>
        </p:nvSpPr>
        <p:spPr>
          <a:xfrm>
            <a:off x="884529" y="2744367"/>
            <a:ext cx="147782" cy="147783"/>
          </a:xfrm>
          <a:prstGeom prst="mathMultiply">
            <a:avLst/>
          </a:prstGeom>
          <a:solidFill>
            <a:srgbClr val="FF0000">
              <a:alpha val="25000"/>
            </a:srgbClr>
          </a:solidFill>
          <a:ln>
            <a:solidFill>
              <a:schemeClr val="tx1">
                <a:alpha val="2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3" name="Multiplication Sign 12">
            <a:extLst>
              <a:ext uri="{FF2B5EF4-FFF2-40B4-BE49-F238E27FC236}">
                <a16:creationId xmlns:a16="http://schemas.microsoft.com/office/drawing/2014/main" id="{88F709F6-381A-4243-8628-13A7D34E4F8E}"/>
              </a:ext>
            </a:extLst>
          </p:cNvPr>
          <p:cNvSpPr/>
          <p:nvPr/>
        </p:nvSpPr>
        <p:spPr>
          <a:xfrm>
            <a:off x="920661" y="2438916"/>
            <a:ext cx="147782" cy="147783"/>
          </a:xfrm>
          <a:prstGeom prst="mathMultiply">
            <a:avLst/>
          </a:prstGeom>
          <a:solidFill>
            <a:srgbClr val="FF0000">
              <a:alpha val="25000"/>
            </a:srgbClr>
          </a:solidFill>
          <a:ln>
            <a:solidFill>
              <a:schemeClr val="tx1">
                <a:alpha val="2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47" name="Multiplication Sign 46">
            <a:extLst>
              <a:ext uri="{FF2B5EF4-FFF2-40B4-BE49-F238E27FC236}">
                <a16:creationId xmlns:a16="http://schemas.microsoft.com/office/drawing/2014/main" id="{08E19F52-24B6-4639-8391-B0BD9F4AF3F1}"/>
              </a:ext>
            </a:extLst>
          </p:cNvPr>
          <p:cNvSpPr/>
          <p:nvPr/>
        </p:nvSpPr>
        <p:spPr>
          <a:xfrm>
            <a:off x="2699349" y="2332791"/>
            <a:ext cx="147782" cy="147783"/>
          </a:xfrm>
          <a:prstGeom prst="mathMultiply">
            <a:avLst/>
          </a:prstGeom>
          <a:solidFill>
            <a:schemeClr val="tx1">
              <a:alpha val="25000"/>
            </a:schemeClr>
          </a:solidFill>
          <a:ln>
            <a:solidFill>
              <a:schemeClr val="tx1">
                <a:alpha val="2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48" name="Multiplication Sign 47">
            <a:extLst>
              <a:ext uri="{FF2B5EF4-FFF2-40B4-BE49-F238E27FC236}">
                <a16:creationId xmlns:a16="http://schemas.microsoft.com/office/drawing/2014/main" id="{4F5DB2AE-9AA5-4B3C-B1E5-40CC1DB3A698}"/>
              </a:ext>
            </a:extLst>
          </p:cNvPr>
          <p:cNvSpPr/>
          <p:nvPr/>
        </p:nvSpPr>
        <p:spPr>
          <a:xfrm>
            <a:off x="2699349" y="4258108"/>
            <a:ext cx="147782" cy="147783"/>
          </a:xfrm>
          <a:prstGeom prst="mathMultiply">
            <a:avLst/>
          </a:prstGeom>
          <a:solidFill>
            <a:schemeClr val="tx1">
              <a:alpha val="25000"/>
            </a:schemeClr>
          </a:solidFill>
          <a:ln>
            <a:solidFill>
              <a:schemeClr val="tx1">
                <a:alpha val="2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49" name="Multiplication Sign 48">
            <a:extLst>
              <a:ext uri="{FF2B5EF4-FFF2-40B4-BE49-F238E27FC236}">
                <a16:creationId xmlns:a16="http://schemas.microsoft.com/office/drawing/2014/main" id="{4D51A9FC-007D-490F-88B3-B4ADACEF67D5}"/>
              </a:ext>
            </a:extLst>
          </p:cNvPr>
          <p:cNvSpPr/>
          <p:nvPr/>
        </p:nvSpPr>
        <p:spPr>
          <a:xfrm>
            <a:off x="3733905" y="3961579"/>
            <a:ext cx="147782" cy="147783"/>
          </a:xfrm>
          <a:prstGeom prst="mathMultiply">
            <a:avLst/>
          </a:prstGeom>
          <a:solidFill>
            <a:schemeClr val="tx1">
              <a:alpha val="25000"/>
            </a:schemeClr>
          </a:solidFill>
          <a:ln>
            <a:solidFill>
              <a:schemeClr val="tx1">
                <a:alpha val="2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50" name="Multiplication Sign 49">
            <a:extLst>
              <a:ext uri="{FF2B5EF4-FFF2-40B4-BE49-F238E27FC236}">
                <a16:creationId xmlns:a16="http://schemas.microsoft.com/office/drawing/2014/main" id="{02F64F4F-C139-4427-A276-10B98DEA8AC2}"/>
              </a:ext>
            </a:extLst>
          </p:cNvPr>
          <p:cNvSpPr/>
          <p:nvPr/>
        </p:nvSpPr>
        <p:spPr>
          <a:xfrm>
            <a:off x="3790862" y="4249644"/>
            <a:ext cx="147782" cy="147783"/>
          </a:xfrm>
          <a:prstGeom prst="mathMultiply">
            <a:avLst/>
          </a:prstGeom>
          <a:solidFill>
            <a:schemeClr val="tx1">
              <a:alpha val="25000"/>
            </a:schemeClr>
          </a:solidFill>
          <a:ln>
            <a:solidFill>
              <a:schemeClr val="tx1">
                <a:alpha val="2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FE21F7A9-223E-446C-8794-CB998FA1096B}"/>
              </a:ext>
            </a:extLst>
          </p:cNvPr>
          <p:cNvCxnSpPr>
            <a:cxnSpLocks/>
          </p:cNvCxnSpPr>
          <p:nvPr/>
        </p:nvCxnSpPr>
        <p:spPr>
          <a:xfrm>
            <a:off x="3685472" y="4013099"/>
            <a:ext cx="92207" cy="318901"/>
          </a:xfrm>
          <a:prstGeom prst="line">
            <a:avLst/>
          </a:prstGeom>
          <a:ln w="50800">
            <a:solidFill>
              <a:schemeClr val="tx1">
                <a:alpha val="2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Multiplication Sign 56">
            <a:extLst>
              <a:ext uri="{FF2B5EF4-FFF2-40B4-BE49-F238E27FC236}">
                <a16:creationId xmlns:a16="http://schemas.microsoft.com/office/drawing/2014/main" id="{056D229F-1CF9-4C8A-9E57-F7C98517BE34}"/>
              </a:ext>
            </a:extLst>
          </p:cNvPr>
          <p:cNvSpPr/>
          <p:nvPr/>
        </p:nvSpPr>
        <p:spPr>
          <a:xfrm>
            <a:off x="3623835" y="3961577"/>
            <a:ext cx="147782" cy="147783"/>
          </a:xfrm>
          <a:prstGeom prst="mathMultiply">
            <a:avLst/>
          </a:prstGeom>
          <a:solidFill>
            <a:schemeClr val="tx1">
              <a:alpha val="25000"/>
            </a:schemeClr>
          </a:solidFill>
          <a:ln>
            <a:solidFill>
              <a:schemeClr val="tx1">
                <a:alpha val="2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58" name="Multiplication Sign 57">
            <a:extLst>
              <a:ext uri="{FF2B5EF4-FFF2-40B4-BE49-F238E27FC236}">
                <a16:creationId xmlns:a16="http://schemas.microsoft.com/office/drawing/2014/main" id="{A01478A2-DC62-44E6-B6C1-E9A8D2BAEB95}"/>
              </a:ext>
            </a:extLst>
          </p:cNvPr>
          <p:cNvSpPr/>
          <p:nvPr/>
        </p:nvSpPr>
        <p:spPr>
          <a:xfrm>
            <a:off x="3680792" y="4249642"/>
            <a:ext cx="147782" cy="147783"/>
          </a:xfrm>
          <a:prstGeom prst="mathMultiply">
            <a:avLst/>
          </a:prstGeom>
          <a:solidFill>
            <a:schemeClr val="tx1">
              <a:alpha val="25000"/>
            </a:schemeClr>
          </a:solidFill>
          <a:ln>
            <a:solidFill>
              <a:schemeClr val="tx1">
                <a:alpha val="2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E671D409-E342-40B9-B654-F2693785F383}"/>
              </a:ext>
            </a:extLst>
          </p:cNvPr>
          <p:cNvCxnSpPr>
            <a:cxnSpLocks/>
          </p:cNvCxnSpPr>
          <p:nvPr/>
        </p:nvCxnSpPr>
        <p:spPr>
          <a:xfrm>
            <a:off x="3747959" y="2386458"/>
            <a:ext cx="67734" cy="431800"/>
          </a:xfrm>
          <a:prstGeom prst="line">
            <a:avLst/>
          </a:prstGeom>
          <a:ln w="50800">
            <a:solidFill>
              <a:schemeClr val="tx1">
                <a:alpha val="2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Multiplication Sign 59">
            <a:extLst>
              <a:ext uri="{FF2B5EF4-FFF2-40B4-BE49-F238E27FC236}">
                <a16:creationId xmlns:a16="http://schemas.microsoft.com/office/drawing/2014/main" id="{0066D9B0-A995-4CD9-9FF4-5A13548CB62E}"/>
              </a:ext>
            </a:extLst>
          </p:cNvPr>
          <p:cNvSpPr/>
          <p:nvPr/>
        </p:nvSpPr>
        <p:spPr>
          <a:xfrm>
            <a:off x="3672632" y="2318190"/>
            <a:ext cx="147782" cy="147783"/>
          </a:xfrm>
          <a:prstGeom prst="mathMultiply">
            <a:avLst/>
          </a:prstGeom>
          <a:solidFill>
            <a:schemeClr val="tx1">
              <a:alpha val="25000"/>
            </a:schemeClr>
          </a:solidFill>
          <a:ln>
            <a:solidFill>
              <a:schemeClr val="tx1">
                <a:alpha val="2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61" name="Multiplication Sign 60">
            <a:extLst>
              <a:ext uri="{FF2B5EF4-FFF2-40B4-BE49-F238E27FC236}">
                <a16:creationId xmlns:a16="http://schemas.microsoft.com/office/drawing/2014/main" id="{3D1A4799-907C-4506-826E-1F519AB2E3B6}"/>
              </a:ext>
            </a:extLst>
          </p:cNvPr>
          <p:cNvSpPr/>
          <p:nvPr/>
        </p:nvSpPr>
        <p:spPr>
          <a:xfrm>
            <a:off x="3741802" y="2757486"/>
            <a:ext cx="147782" cy="147783"/>
          </a:xfrm>
          <a:prstGeom prst="mathMultiply">
            <a:avLst/>
          </a:prstGeom>
          <a:solidFill>
            <a:schemeClr val="tx1">
              <a:alpha val="25000"/>
            </a:schemeClr>
          </a:solidFill>
          <a:ln>
            <a:solidFill>
              <a:schemeClr val="tx1">
                <a:alpha val="2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1D290D7B-4A97-4803-B09B-0C88D35756D3}"/>
              </a:ext>
            </a:extLst>
          </p:cNvPr>
          <p:cNvCxnSpPr>
            <a:cxnSpLocks/>
          </p:cNvCxnSpPr>
          <p:nvPr/>
        </p:nvCxnSpPr>
        <p:spPr>
          <a:xfrm>
            <a:off x="3629426" y="2386459"/>
            <a:ext cx="67734" cy="431800"/>
          </a:xfrm>
          <a:prstGeom prst="line">
            <a:avLst/>
          </a:prstGeom>
          <a:ln w="50800">
            <a:solidFill>
              <a:schemeClr val="tx1">
                <a:alpha val="2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Multiplication Sign 68">
            <a:extLst>
              <a:ext uri="{FF2B5EF4-FFF2-40B4-BE49-F238E27FC236}">
                <a16:creationId xmlns:a16="http://schemas.microsoft.com/office/drawing/2014/main" id="{A635DA98-8D66-40D5-B7C3-B4058C692637}"/>
              </a:ext>
            </a:extLst>
          </p:cNvPr>
          <p:cNvSpPr/>
          <p:nvPr/>
        </p:nvSpPr>
        <p:spPr>
          <a:xfrm>
            <a:off x="3554099" y="2318191"/>
            <a:ext cx="147782" cy="147783"/>
          </a:xfrm>
          <a:prstGeom prst="mathMultiply">
            <a:avLst/>
          </a:prstGeom>
          <a:solidFill>
            <a:schemeClr val="tx1">
              <a:alpha val="25000"/>
            </a:schemeClr>
          </a:solidFill>
          <a:ln>
            <a:solidFill>
              <a:schemeClr val="tx1">
                <a:alpha val="2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70" name="Multiplication Sign 69">
            <a:extLst>
              <a:ext uri="{FF2B5EF4-FFF2-40B4-BE49-F238E27FC236}">
                <a16:creationId xmlns:a16="http://schemas.microsoft.com/office/drawing/2014/main" id="{D1DB352F-2E67-4A32-B050-1071A2A3A634}"/>
              </a:ext>
            </a:extLst>
          </p:cNvPr>
          <p:cNvSpPr/>
          <p:nvPr/>
        </p:nvSpPr>
        <p:spPr>
          <a:xfrm>
            <a:off x="3623269" y="2757487"/>
            <a:ext cx="147782" cy="147783"/>
          </a:xfrm>
          <a:prstGeom prst="mathMultiply">
            <a:avLst/>
          </a:prstGeom>
          <a:solidFill>
            <a:schemeClr val="tx1">
              <a:alpha val="25000"/>
            </a:schemeClr>
          </a:solidFill>
          <a:ln>
            <a:solidFill>
              <a:schemeClr val="tx1">
                <a:alpha val="2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8BAE8DCE-106A-4591-B7B9-031A49EF0595}"/>
              </a:ext>
            </a:extLst>
          </p:cNvPr>
          <p:cNvCxnSpPr>
            <a:cxnSpLocks/>
          </p:cNvCxnSpPr>
          <p:nvPr/>
        </p:nvCxnSpPr>
        <p:spPr>
          <a:xfrm>
            <a:off x="3197625" y="2377992"/>
            <a:ext cx="67734" cy="431800"/>
          </a:xfrm>
          <a:prstGeom prst="line">
            <a:avLst/>
          </a:prstGeom>
          <a:ln w="50800">
            <a:solidFill>
              <a:schemeClr val="tx1">
                <a:alpha val="2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Multiplication Sign 71">
            <a:extLst>
              <a:ext uri="{FF2B5EF4-FFF2-40B4-BE49-F238E27FC236}">
                <a16:creationId xmlns:a16="http://schemas.microsoft.com/office/drawing/2014/main" id="{CEB4E9BC-3169-45A6-B5F0-EB4EF3300A09}"/>
              </a:ext>
            </a:extLst>
          </p:cNvPr>
          <p:cNvSpPr/>
          <p:nvPr/>
        </p:nvSpPr>
        <p:spPr>
          <a:xfrm>
            <a:off x="3122298" y="2309724"/>
            <a:ext cx="147782" cy="147783"/>
          </a:xfrm>
          <a:prstGeom prst="mathMultiply">
            <a:avLst/>
          </a:prstGeom>
          <a:solidFill>
            <a:schemeClr val="tx1">
              <a:alpha val="25000"/>
            </a:schemeClr>
          </a:solidFill>
          <a:ln>
            <a:solidFill>
              <a:schemeClr val="tx1">
                <a:alpha val="2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73" name="Multiplication Sign 72">
            <a:extLst>
              <a:ext uri="{FF2B5EF4-FFF2-40B4-BE49-F238E27FC236}">
                <a16:creationId xmlns:a16="http://schemas.microsoft.com/office/drawing/2014/main" id="{EE3AC04F-7F88-48C5-B949-0DC85F2C43AA}"/>
              </a:ext>
            </a:extLst>
          </p:cNvPr>
          <p:cNvSpPr/>
          <p:nvPr/>
        </p:nvSpPr>
        <p:spPr>
          <a:xfrm>
            <a:off x="3191468" y="2749020"/>
            <a:ext cx="147782" cy="147783"/>
          </a:xfrm>
          <a:prstGeom prst="mathMultiply">
            <a:avLst/>
          </a:prstGeom>
          <a:solidFill>
            <a:schemeClr val="tx1">
              <a:alpha val="25000"/>
            </a:schemeClr>
          </a:solidFill>
          <a:ln>
            <a:solidFill>
              <a:schemeClr val="tx1">
                <a:alpha val="2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55AB386C-031F-4563-96B2-D7E4850A0318}"/>
              </a:ext>
            </a:extLst>
          </p:cNvPr>
          <p:cNvCxnSpPr>
            <a:cxnSpLocks/>
          </p:cNvCxnSpPr>
          <p:nvPr/>
        </p:nvCxnSpPr>
        <p:spPr>
          <a:xfrm flipH="1">
            <a:off x="1058463" y="2387664"/>
            <a:ext cx="61703" cy="443713"/>
          </a:xfrm>
          <a:prstGeom prst="line">
            <a:avLst/>
          </a:prstGeom>
          <a:ln w="50800">
            <a:solidFill>
              <a:schemeClr val="tx1">
                <a:alpha val="2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Multiplication Sign 84">
            <a:extLst>
              <a:ext uri="{FF2B5EF4-FFF2-40B4-BE49-F238E27FC236}">
                <a16:creationId xmlns:a16="http://schemas.microsoft.com/office/drawing/2014/main" id="{FF1B7D0E-49C6-47B9-9242-03439F75284E}"/>
              </a:ext>
            </a:extLst>
          </p:cNvPr>
          <p:cNvSpPr/>
          <p:nvPr/>
        </p:nvSpPr>
        <p:spPr>
          <a:xfrm>
            <a:off x="1048046" y="2332188"/>
            <a:ext cx="147782" cy="147783"/>
          </a:xfrm>
          <a:prstGeom prst="mathMultiply">
            <a:avLst/>
          </a:prstGeom>
          <a:solidFill>
            <a:schemeClr val="tx1">
              <a:alpha val="25000"/>
            </a:schemeClr>
          </a:solidFill>
          <a:ln>
            <a:solidFill>
              <a:schemeClr val="tx1">
                <a:alpha val="2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86" name="Multiplication Sign 85">
            <a:extLst>
              <a:ext uri="{FF2B5EF4-FFF2-40B4-BE49-F238E27FC236}">
                <a16:creationId xmlns:a16="http://schemas.microsoft.com/office/drawing/2014/main" id="{2A385927-7C84-44A3-9A23-BF91D9756CD5}"/>
              </a:ext>
            </a:extLst>
          </p:cNvPr>
          <p:cNvSpPr/>
          <p:nvPr/>
        </p:nvSpPr>
        <p:spPr>
          <a:xfrm>
            <a:off x="988314" y="2742205"/>
            <a:ext cx="147782" cy="147783"/>
          </a:xfrm>
          <a:prstGeom prst="mathMultiply">
            <a:avLst/>
          </a:prstGeom>
          <a:solidFill>
            <a:schemeClr val="tx1">
              <a:alpha val="25000"/>
            </a:schemeClr>
          </a:solidFill>
          <a:ln>
            <a:solidFill>
              <a:schemeClr val="tx1">
                <a:alpha val="2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0DB77569-D97E-4DC2-A069-E5316352D318}"/>
              </a:ext>
            </a:extLst>
          </p:cNvPr>
          <p:cNvSpPr/>
          <p:nvPr/>
        </p:nvSpPr>
        <p:spPr>
          <a:xfrm>
            <a:off x="0" y="6215708"/>
            <a:ext cx="11314545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Add 2 wires for battery</a:t>
            </a:r>
          </a:p>
        </p:txBody>
      </p: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AABD5008-3358-4A3D-9B5B-597112A56A31}"/>
              </a:ext>
            </a:extLst>
          </p:cNvPr>
          <p:cNvCxnSpPr>
            <a:cxnSpLocks/>
          </p:cNvCxnSpPr>
          <p:nvPr/>
        </p:nvCxnSpPr>
        <p:spPr>
          <a:xfrm flipV="1">
            <a:off x="3623269" y="2430963"/>
            <a:ext cx="1752294" cy="617037"/>
          </a:xfrm>
          <a:prstGeom prst="bentConnector3">
            <a:avLst>
              <a:gd name="adj1" fmla="val 50000"/>
            </a:avLst>
          </a:prstGeom>
          <a:ln w="50800">
            <a:solidFill>
              <a:srgbClr val="FF0000">
                <a:alpha val="25000"/>
              </a:srgb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8D15340A-6E53-418C-B9B7-BF947A695F0F}"/>
              </a:ext>
            </a:extLst>
          </p:cNvPr>
          <p:cNvCxnSpPr>
            <a:cxnSpLocks/>
          </p:cNvCxnSpPr>
          <p:nvPr/>
        </p:nvCxnSpPr>
        <p:spPr>
          <a:xfrm flipV="1">
            <a:off x="3938644" y="2526021"/>
            <a:ext cx="1436919" cy="632815"/>
          </a:xfrm>
          <a:prstGeom prst="bentConnector3">
            <a:avLst>
              <a:gd name="adj1" fmla="val 50000"/>
            </a:avLst>
          </a:prstGeom>
          <a:ln w="50800">
            <a:solidFill>
              <a:schemeClr val="tx1">
                <a:alpha val="2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Multiplication Sign 43">
            <a:extLst>
              <a:ext uri="{FF2B5EF4-FFF2-40B4-BE49-F238E27FC236}">
                <a16:creationId xmlns:a16="http://schemas.microsoft.com/office/drawing/2014/main" id="{F1401D02-EFF8-44A3-AA0C-5418D1B45834}"/>
              </a:ext>
            </a:extLst>
          </p:cNvPr>
          <p:cNvSpPr/>
          <p:nvPr/>
        </p:nvSpPr>
        <p:spPr>
          <a:xfrm>
            <a:off x="3514793" y="2971601"/>
            <a:ext cx="147782" cy="147783"/>
          </a:xfrm>
          <a:prstGeom prst="mathMultiply">
            <a:avLst/>
          </a:prstGeom>
          <a:solidFill>
            <a:srgbClr val="FF0000">
              <a:alpha val="25000"/>
            </a:srgbClr>
          </a:solidFill>
          <a:ln>
            <a:solidFill>
              <a:schemeClr val="accent1">
                <a:shade val="50000"/>
                <a:alpha val="2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Multiplication Sign 50">
            <a:extLst>
              <a:ext uri="{FF2B5EF4-FFF2-40B4-BE49-F238E27FC236}">
                <a16:creationId xmlns:a16="http://schemas.microsoft.com/office/drawing/2014/main" id="{F69E4C56-009A-4F2C-9049-68BB28A31A28}"/>
              </a:ext>
            </a:extLst>
          </p:cNvPr>
          <p:cNvSpPr/>
          <p:nvPr/>
        </p:nvSpPr>
        <p:spPr>
          <a:xfrm>
            <a:off x="3855944" y="3075716"/>
            <a:ext cx="147782" cy="147783"/>
          </a:xfrm>
          <a:prstGeom prst="mathMultiply">
            <a:avLst/>
          </a:prstGeom>
          <a:solidFill>
            <a:schemeClr val="tx1">
              <a:alpha val="25000"/>
            </a:schemeClr>
          </a:solidFill>
          <a:ln>
            <a:solidFill>
              <a:schemeClr val="accent1">
                <a:shade val="50000"/>
                <a:alpha val="2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Multiplication Sign 51">
            <a:extLst>
              <a:ext uri="{FF2B5EF4-FFF2-40B4-BE49-F238E27FC236}">
                <a16:creationId xmlns:a16="http://schemas.microsoft.com/office/drawing/2014/main" id="{CF5CD02B-FFA2-43BF-9758-ED1FC9A0FAE9}"/>
              </a:ext>
            </a:extLst>
          </p:cNvPr>
          <p:cNvSpPr/>
          <p:nvPr/>
        </p:nvSpPr>
        <p:spPr>
          <a:xfrm>
            <a:off x="3859898" y="3743551"/>
            <a:ext cx="147782" cy="147783"/>
          </a:xfrm>
          <a:prstGeom prst="mathMultiply">
            <a:avLst/>
          </a:prstGeom>
          <a:solidFill>
            <a:srgbClr val="FF0000">
              <a:alpha val="25000"/>
            </a:srgbClr>
          </a:solidFill>
          <a:ln>
            <a:solidFill>
              <a:schemeClr val="accent1">
                <a:shade val="50000"/>
                <a:alpha val="2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Multiplication Sign 52">
            <a:extLst>
              <a:ext uri="{FF2B5EF4-FFF2-40B4-BE49-F238E27FC236}">
                <a16:creationId xmlns:a16="http://schemas.microsoft.com/office/drawing/2014/main" id="{6F58A266-2697-4866-978C-752843F6C07A}"/>
              </a:ext>
            </a:extLst>
          </p:cNvPr>
          <p:cNvSpPr/>
          <p:nvPr/>
        </p:nvSpPr>
        <p:spPr>
          <a:xfrm>
            <a:off x="3512120" y="3831538"/>
            <a:ext cx="147782" cy="147783"/>
          </a:xfrm>
          <a:prstGeom prst="mathMultiply">
            <a:avLst/>
          </a:prstGeom>
          <a:solidFill>
            <a:schemeClr val="tx1">
              <a:alpha val="25000"/>
            </a:schemeClr>
          </a:solidFill>
          <a:ln>
            <a:solidFill>
              <a:schemeClr val="accent1">
                <a:shade val="50000"/>
                <a:alpha val="2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7" name="Connector: Elbow 66">
            <a:extLst>
              <a:ext uri="{FF2B5EF4-FFF2-40B4-BE49-F238E27FC236}">
                <a16:creationId xmlns:a16="http://schemas.microsoft.com/office/drawing/2014/main" id="{146F813B-CC49-43D1-9DE0-16BC52309FEA}"/>
              </a:ext>
            </a:extLst>
          </p:cNvPr>
          <p:cNvCxnSpPr>
            <a:cxnSpLocks/>
          </p:cNvCxnSpPr>
          <p:nvPr/>
        </p:nvCxnSpPr>
        <p:spPr>
          <a:xfrm flipV="1">
            <a:off x="4134828" y="3686111"/>
            <a:ext cx="510756" cy="332093"/>
          </a:xfrm>
          <a:prstGeom prst="bentConnector3">
            <a:avLst>
              <a:gd name="adj1" fmla="val 50000"/>
            </a:avLst>
          </a:prstGeom>
          <a:ln w="50800">
            <a:solidFill>
              <a:srgbClr val="FF0000"/>
            </a:solidFill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8C45A9E3-A93A-4010-841B-B733CDB9AF0F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985844" y="3688962"/>
            <a:ext cx="725411" cy="526986"/>
          </a:xfrm>
          <a:prstGeom prst="bentConnector3">
            <a:avLst>
              <a:gd name="adj1" fmla="val 96686"/>
            </a:avLst>
          </a:prstGeom>
          <a:ln w="50800">
            <a:solidFill>
              <a:schemeClr val="tx1"/>
            </a:solidFill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Multiplication Sign 75">
            <a:extLst>
              <a:ext uri="{FF2B5EF4-FFF2-40B4-BE49-F238E27FC236}">
                <a16:creationId xmlns:a16="http://schemas.microsoft.com/office/drawing/2014/main" id="{2F33032B-9647-444D-9A2F-CFD754E2B860}"/>
              </a:ext>
            </a:extLst>
          </p:cNvPr>
          <p:cNvSpPr/>
          <p:nvPr/>
        </p:nvSpPr>
        <p:spPr>
          <a:xfrm>
            <a:off x="4064274" y="3956141"/>
            <a:ext cx="147782" cy="147783"/>
          </a:xfrm>
          <a:prstGeom prst="mathMultiply">
            <a:avLst/>
          </a:prstGeom>
          <a:solidFill>
            <a:srgbClr val="FF0000"/>
          </a:solidFill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Multiplication Sign 76">
            <a:extLst>
              <a:ext uri="{FF2B5EF4-FFF2-40B4-BE49-F238E27FC236}">
                <a16:creationId xmlns:a16="http://schemas.microsoft.com/office/drawing/2014/main" id="{A3FFF7EF-C052-4BBC-A41E-5D850641E822}"/>
              </a:ext>
            </a:extLst>
          </p:cNvPr>
          <p:cNvSpPr/>
          <p:nvPr/>
        </p:nvSpPr>
        <p:spPr>
          <a:xfrm>
            <a:off x="4015493" y="4241267"/>
            <a:ext cx="147782" cy="147783"/>
          </a:xfrm>
          <a:prstGeom prst="mathMultiply">
            <a:avLst/>
          </a:prstGeom>
          <a:solidFill>
            <a:schemeClr val="tx1"/>
          </a:solidFill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9" name="Connector: Elbow 78">
            <a:extLst>
              <a:ext uri="{FF2B5EF4-FFF2-40B4-BE49-F238E27FC236}">
                <a16:creationId xmlns:a16="http://schemas.microsoft.com/office/drawing/2014/main" id="{5826E417-D970-4E92-8ABE-08E2EE4A126A}"/>
              </a:ext>
            </a:extLst>
          </p:cNvPr>
          <p:cNvCxnSpPr>
            <a:cxnSpLocks/>
          </p:cNvCxnSpPr>
          <p:nvPr/>
        </p:nvCxnSpPr>
        <p:spPr>
          <a:xfrm flipH="1" flipV="1">
            <a:off x="4000136" y="2512807"/>
            <a:ext cx="165389" cy="1202266"/>
          </a:xfrm>
          <a:prstGeom prst="bentConnector3">
            <a:avLst>
              <a:gd name="adj1" fmla="val -159681"/>
            </a:avLst>
          </a:prstGeom>
          <a:ln w="50800">
            <a:solidFill>
              <a:srgbClr val="FF0000">
                <a:alpha val="25000"/>
              </a:srgb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0" name="Picture 79">
            <a:extLst>
              <a:ext uri="{FF2B5EF4-FFF2-40B4-BE49-F238E27FC236}">
                <a16:creationId xmlns:a16="http://schemas.microsoft.com/office/drawing/2014/main" id="{48A0C82E-10AC-4BA0-BBDA-541AE62713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734762" y="1009403"/>
            <a:ext cx="3627885" cy="4837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2600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967AE41-1F60-4A73-B86D-C19195FF86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222" y="1033780"/>
            <a:ext cx="6161076" cy="4790440"/>
          </a:xfrm>
          <a:prstGeom prst="rect">
            <a:avLst/>
          </a:prstGeom>
          <a:effectLst/>
        </p:spPr>
      </p:pic>
      <p:cxnSp>
        <p:nvCxnSpPr>
          <p:cNvPr id="96" name="Connector: Elbow 95">
            <a:extLst>
              <a:ext uri="{FF2B5EF4-FFF2-40B4-BE49-F238E27FC236}">
                <a16:creationId xmlns:a16="http://schemas.microsoft.com/office/drawing/2014/main" id="{9882FCA1-91DA-4857-8814-2A44ABF3940A}"/>
              </a:ext>
            </a:extLst>
          </p:cNvPr>
          <p:cNvCxnSpPr>
            <a:cxnSpLocks/>
          </p:cNvCxnSpPr>
          <p:nvPr/>
        </p:nvCxnSpPr>
        <p:spPr>
          <a:xfrm rot="5400000" flipH="1">
            <a:off x="1877391" y="2240985"/>
            <a:ext cx="993478" cy="2194952"/>
          </a:xfrm>
          <a:prstGeom prst="bentConnector3">
            <a:avLst>
              <a:gd name="adj1" fmla="val -72138"/>
            </a:avLst>
          </a:prstGeom>
          <a:ln w="50800">
            <a:solidFill>
              <a:srgbClr val="92D050"/>
            </a:solidFill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nector: Elbow 96">
            <a:extLst>
              <a:ext uri="{FF2B5EF4-FFF2-40B4-BE49-F238E27FC236}">
                <a16:creationId xmlns:a16="http://schemas.microsoft.com/office/drawing/2014/main" id="{E20D22A0-1382-4DB0-B1F8-8B63722B8C36}"/>
              </a:ext>
            </a:extLst>
          </p:cNvPr>
          <p:cNvCxnSpPr>
            <a:cxnSpLocks/>
          </p:cNvCxnSpPr>
          <p:nvPr/>
        </p:nvCxnSpPr>
        <p:spPr>
          <a:xfrm flipH="1" flipV="1">
            <a:off x="1388010" y="2829715"/>
            <a:ext cx="2704244" cy="863129"/>
          </a:xfrm>
          <a:prstGeom prst="bentConnector4">
            <a:avLst>
              <a:gd name="adj1" fmla="val 3501"/>
              <a:gd name="adj2" fmla="val -126"/>
            </a:avLst>
          </a:prstGeom>
          <a:ln w="50800">
            <a:solidFill>
              <a:schemeClr val="bg1"/>
            </a:solidFill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nector: Elbow 89">
            <a:extLst>
              <a:ext uri="{FF2B5EF4-FFF2-40B4-BE49-F238E27FC236}">
                <a16:creationId xmlns:a16="http://schemas.microsoft.com/office/drawing/2014/main" id="{DFF9A7B0-8E6C-4A7A-A638-45C8CF19E536}"/>
              </a:ext>
            </a:extLst>
          </p:cNvPr>
          <p:cNvCxnSpPr>
            <a:cxnSpLocks/>
          </p:cNvCxnSpPr>
          <p:nvPr/>
        </p:nvCxnSpPr>
        <p:spPr>
          <a:xfrm rot="16200000" flipV="1">
            <a:off x="2765663" y="1531388"/>
            <a:ext cx="113521" cy="2649118"/>
          </a:xfrm>
          <a:prstGeom prst="bentConnector3">
            <a:avLst>
              <a:gd name="adj1" fmla="val 422136"/>
            </a:avLst>
          </a:prstGeom>
          <a:ln w="50800">
            <a:solidFill>
              <a:srgbClr val="FF0000"/>
            </a:solidFill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Connector: Elbow 90">
            <a:extLst>
              <a:ext uri="{FF2B5EF4-FFF2-40B4-BE49-F238E27FC236}">
                <a16:creationId xmlns:a16="http://schemas.microsoft.com/office/drawing/2014/main" id="{BC8383F9-8D3B-4A6A-97A9-A0D82F52ED45}"/>
              </a:ext>
            </a:extLst>
          </p:cNvPr>
          <p:cNvCxnSpPr>
            <a:cxnSpLocks/>
          </p:cNvCxnSpPr>
          <p:nvPr/>
        </p:nvCxnSpPr>
        <p:spPr>
          <a:xfrm rot="5400000" flipH="1">
            <a:off x="1761935" y="2236366"/>
            <a:ext cx="993478" cy="2194952"/>
          </a:xfrm>
          <a:prstGeom prst="bentConnector3">
            <a:avLst>
              <a:gd name="adj1" fmla="val -47966"/>
            </a:avLst>
          </a:prstGeom>
          <a:ln w="50800">
            <a:solidFill>
              <a:srgbClr val="00B0F0"/>
            </a:solidFill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nector: Elbow 94">
            <a:extLst>
              <a:ext uri="{FF2B5EF4-FFF2-40B4-BE49-F238E27FC236}">
                <a16:creationId xmlns:a16="http://schemas.microsoft.com/office/drawing/2014/main" id="{DCA4E6B3-F5A5-422E-A472-DDCADEC74332}"/>
              </a:ext>
            </a:extLst>
          </p:cNvPr>
          <p:cNvCxnSpPr>
            <a:cxnSpLocks/>
          </p:cNvCxnSpPr>
          <p:nvPr/>
        </p:nvCxnSpPr>
        <p:spPr>
          <a:xfrm rot="5400000" flipH="1">
            <a:off x="2753549" y="1673231"/>
            <a:ext cx="118246" cy="2426469"/>
          </a:xfrm>
          <a:prstGeom prst="bentConnector3">
            <a:avLst>
              <a:gd name="adj1" fmla="val 339059"/>
            </a:avLst>
          </a:prstGeom>
          <a:ln w="50800">
            <a:solidFill>
              <a:srgbClr val="FFFF00"/>
            </a:solidFill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ctor: Elbow 91">
            <a:extLst>
              <a:ext uri="{FF2B5EF4-FFF2-40B4-BE49-F238E27FC236}">
                <a16:creationId xmlns:a16="http://schemas.microsoft.com/office/drawing/2014/main" id="{B4E66440-D51C-41C8-8F96-BAA8AB4E0F80}"/>
              </a:ext>
            </a:extLst>
          </p:cNvPr>
          <p:cNvCxnSpPr>
            <a:cxnSpLocks/>
          </p:cNvCxnSpPr>
          <p:nvPr/>
        </p:nvCxnSpPr>
        <p:spPr>
          <a:xfrm rot="16200000" flipV="1">
            <a:off x="2540272" y="1966386"/>
            <a:ext cx="111670" cy="1780972"/>
          </a:xfrm>
          <a:prstGeom prst="bentConnector3">
            <a:avLst>
              <a:gd name="adj1" fmla="val 204157"/>
            </a:avLst>
          </a:prstGeom>
          <a:ln w="50800">
            <a:solidFill>
              <a:srgbClr val="FFC000"/>
            </a:solidFill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or: Elbow 54">
            <a:extLst>
              <a:ext uri="{FF2B5EF4-FFF2-40B4-BE49-F238E27FC236}">
                <a16:creationId xmlns:a16="http://schemas.microsoft.com/office/drawing/2014/main" id="{B9C0A1DE-5BE1-44E5-9B99-09BF2C361278}"/>
              </a:ext>
            </a:extLst>
          </p:cNvPr>
          <p:cNvCxnSpPr>
            <a:cxnSpLocks/>
          </p:cNvCxnSpPr>
          <p:nvPr/>
        </p:nvCxnSpPr>
        <p:spPr>
          <a:xfrm>
            <a:off x="3597664" y="3905429"/>
            <a:ext cx="1609412" cy="505957"/>
          </a:xfrm>
          <a:prstGeom prst="bentConnector3">
            <a:avLst>
              <a:gd name="adj1" fmla="val 50000"/>
            </a:avLst>
          </a:prstGeom>
          <a:ln w="50800">
            <a:solidFill>
              <a:schemeClr val="tx1">
                <a:alpha val="2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or: Elbow 53">
            <a:extLst>
              <a:ext uri="{FF2B5EF4-FFF2-40B4-BE49-F238E27FC236}">
                <a16:creationId xmlns:a16="http://schemas.microsoft.com/office/drawing/2014/main" id="{CD66DED6-4085-4A5B-B34B-D8DABEB2BAB9}"/>
              </a:ext>
            </a:extLst>
          </p:cNvPr>
          <p:cNvCxnSpPr>
            <a:cxnSpLocks/>
            <a:stCxn id="52" idx="1"/>
          </p:cNvCxnSpPr>
          <p:nvPr/>
        </p:nvCxnSpPr>
        <p:spPr>
          <a:xfrm rot="16200000" flipH="1">
            <a:off x="4302782" y="3448445"/>
            <a:ext cx="522019" cy="1183219"/>
          </a:xfrm>
          <a:prstGeom prst="bentConnector4">
            <a:avLst>
              <a:gd name="adj1" fmla="val 7519"/>
              <a:gd name="adj2" fmla="val 51500"/>
            </a:avLst>
          </a:prstGeom>
          <a:ln w="50800">
            <a:solidFill>
              <a:srgbClr val="FF0000">
                <a:alpha val="25000"/>
              </a:srgb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0CFA013A-7D0D-46F5-AA3A-5D9EB2818B16}"/>
              </a:ext>
            </a:extLst>
          </p:cNvPr>
          <p:cNvCxnSpPr>
            <a:cxnSpLocks/>
          </p:cNvCxnSpPr>
          <p:nvPr/>
        </p:nvCxnSpPr>
        <p:spPr>
          <a:xfrm>
            <a:off x="2774496" y="2408391"/>
            <a:ext cx="12931" cy="1923608"/>
          </a:xfrm>
          <a:prstGeom prst="line">
            <a:avLst/>
          </a:prstGeom>
          <a:ln w="50800">
            <a:solidFill>
              <a:schemeClr val="tx1">
                <a:alpha val="2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712B3301-F2A6-4204-A010-62C98CAEA826}"/>
              </a:ext>
            </a:extLst>
          </p:cNvPr>
          <p:cNvCxnSpPr>
            <a:cxnSpLocks/>
          </p:cNvCxnSpPr>
          <p:nvPr/>
        </p:nvCxnSpPr>
        <p:spPr>
          <a:xfrm flipH="1">
            <a:off x="957898" y="2526021"/>
            <a:ext cx="29944" cy="283769"/>
          </a:xfrm>
          <a:prstGeom prst="line">
            <a:avLst/>
          </a:prstGeom>
          <a:ln w="50800">
            <a:solidFill>
              <a:schemeClr val="tx1">
                <a:alpha val="2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33D55D35-34CA-4E7D-9F04-19C5B74FCFB8}"/>
              </a:ext>
            </a:extLst>
          </p:cNvPr>
          <p:cNvCxnSpPr>
            <a:cxnSpLocks/>
          </p:cNvCxnSpPr>
          <p:nvPr/>
        </p:nvCxnSpPr>
        <p:spPr>
          <a:xfrm>
            <a:off x="3078834" y="2495245"/>
            <a:ext cx="86155" cy="314545"/>
          </a:xfrm>
          <a:prstGeom prst="line">
            <a:avLst/>
          </a:prstGeom>
          <a:ln w="50800">
            <a:solidFill>
              <a:schemeClr val="tx1">
                <a:alpha val="2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02E95213-00DA-4A2E-BA7B-5439782B8F11}"/>
              </a:ext>
            </a:extLst>
          </p:cNvPr>
          <p:cNvCxnSpPr>
            <a:cxnSpLocks/>
          </p:cNvCxnSpPr>
          <p:nvPr/>
        </p:nvCxnSpPr>
        <p:spPr>
          <a:xfrm>
            <a:off x="3795539" y="4013101"/>
            <a:ext cx="92207" cy="318901"/>
          </a:xfrm>
          <a:prstGeom prst="line">
            <a:avLst/>
          </a:prstGeom>
          <a:ln w="50800">
            <a:solidFill>
              <a:schemeClr val="tx1">
                <a:alpha val="2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Multiplication Sign 6">
            <a:extLst>
              <a:ext uri="{FF2B5EF4-FFF2-40B4-BE49-F238E27FC236}">
                <a16:creationId xmlns:a16="http://schemas.microsoft.com/office/drawing/2014/main" id="{78386D6F-BC48-42C8-811F-D026BFB11A22}"/>
              </a:ext>
            </a:extLst>
          </p:cNvPr>
          <p:cNvSpPr/>
          <p:nvPr/>
        </p:nvSpPr>
        <p:spPr>
          <a:xfrm>
            <a:off x="4070162" y="3633229"/>
            <a:ext cx="147782" cy="147783"/>
          </a:xfrm>
          <a:prstGeom prst="mathMultiply">
            <a:avLst/>
          </a:prstGeom>
          <a:solidFill>
            <a:srgbClr val="FF0000">
              <a:alpha val="25000"/>
            </a:srgbClr>
          </a:solidFill>
          <a:ln>
            <a:solidFill>
              <a:schemeClr val="tx1">
                <a:alpha val="2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8" name="Multiplication Sign 7">
            <a:extLst>
              <a:ext uri="{FF2B5EF4-FFF2-40B4-BE49-F238E27FC236}">
                <a16:creationId xmlns:a16="http://schemas.microsoft.com/office/drawing/2014/main" id="{807BFE17-C2FF-432F-83B2-11456BB6986F}"/>
              </a:ext>
            </a:extLst>
          </p:cNvPr>
          <p:cNvSpPr/>
          <p:nvPr/>
        </p:nvSpPr>
        <p:spPr>
          <a:xfrm>
            <a:off x="3904773" y="2430963"/>
            <a:ext cx="147782" cy="147783"/>
          </a:xfrm>
          <a:prstGeom prst="mathMultiply">
            <a:avLst/>
          </a:prstGeom>
          <a:solidFill>
            <a:srgbClr val="FF0000">
              <a:alpha val="25000"/>
            </a:srgbClr>
          </a:solidFill>
          <a:ln>
            <a:solidFill>
              <a:schemeClr val="tx1">
                <a:alpha val="2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0" name="Multiplication Sign 9">
            <a:extLst>
              <a:ext uri="{FF2B5EF4-FFF2-40B4-BE49-F238E27FC236}">
                <a16:creationId xmlns:a16="http://schemas.microsoft.com/office/drawing/2014/main" id="{2F2FD7C4-3786-4B42-9A95-D3547E936846}"/>
              </a:ext>
            </a:extLst>
          </p:cNvPr>
          <p:cNvSpPr/>
          <p:nvPr/>
        </p:nvSpPr>
        <p:spPr>
          <a:xfrm>
            <a:off x="3017207" y="2447897"/>
            <a:ext cx="147782" cy="147783"/>
          </a:xfrm>
          <a:prstGeom prst="mathMultiply">
            <a:avLst/>
          </a:prstGeom>
          <a:solidFill>
            <a:srgbClr val="FF0000">
              <a:alpha val="25000"/>
            </a:srgbClr>
          </a:solidFill>
          <a:ln>
            <a:solidFill>
              <a:schemeClr val="tx1">
                <a:alpha val="2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1" name="Multiplication Sign 10">
            <a:extLst>
              <a:ext uri="{FF2B5EF4-FFF2-40B4-BE49-F238E27FC236}">
                <a16:creationId xmlns:a16="http://schemas.microsoft.com/office/drawing/2014/main" id="{5D0D9E4E-2AF6-4FD5-8683-724C9A09E1DA}"/>
              </a:ext>
            </a:extLst>
          </p:cNvPr>
          <p:cNvSpPr/>
          <p:nvPr/>
        </p:nvSpPr>
        <p:spPr>
          <a:xfrm>
            <a:off x="3088017" y="2735899"/>
            <a:ext cx="147782" cy="147783"/>
          </a:xfrm>
          <a:prstGeom prst="mathMultiply">
            <a:avLst/>
          </a:prstGeom>
          <a:solidFill>
            <a:srgbClr val="FF0000">
              <a:alpha val="25000"/>
            </a:srgbClr>
          </a:solidFill>
          <a:ln>
            <a:solidFill>
              <a:schemeClr val="tx1">
                <a:alpha val="2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2" name="Multiplication Sign 11">
            <a:extLst>
              <a:ext uri="{FF2B5EF4-FFF2-40B4-BE49-F238E27FC236}">
                <a16:creationId xmlns:a16="http://schemas.microsoft.com/office/drawing/2014/main" id="{7E3F7535-A5B5-4003-95D4-04DEFE318E10}"/>
              </a:ext>
            </a:extLst>
          </p:cNvPr>
          <p:cNvSpPr/>
          <p:nvPr/>
        </p:nvSpPr>
        <p:spPr>
          <a:xfrm>
            <a:off x="884526" y="2744367"/>
            <a:ext cx="147782" cy="147783"/>
          </a:xfrm>
          <a:prstGeom prst="mathMultiply">
            <a:avLst/>
          </a:prstGeom>
          <a:solidFill>
            <a:srgbClr val="FF0000">
              <a:alpha val="25000"/>
            </a:srgbClr>
          </a:solidFill>
          <a:ln>
            <a:solidFill>
              <a:schemeClr val="tx1">
                <a:alpha val="2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3" name="Multiplication Sign 12">
            <a:extLst>
              <a:ext uri="{FF2B5EF4-FFF2-40B4-BE49-F238E27FC236}">
                <a16:creationId xmlns:a16="http://schemas.microsoft.com/office/drawing/2014/main" id="{88F709F6-381A-4243-8628-13A7D34E4F8E}"/>
              </a:ext>
            </a:extLst>
          </p:cNvPr>
          <p:cNvSpPr/>
          <p:nvPr/>
        </p:nvSpPr>
        <p:spPr>
          <a:xfrm>
            <a:off x="920658" y="2438916"/>
            <a:ext cx="147782" cy="147783"/>
          </a:xfrm>
          <a:prstGeom prst="mathMultiply">
            <a:avLst/>
          </a:prstGeom>
          <a:solidFill>
            <a:srgbClr val="FF0000">
              <a:alpha val="25000"/>
            </a:srgbClr>
          </a:solidFill>
          <a:ln>
            <a:solidFill>
              <a:schemeClr val="tx1">
                <a:alpha val="2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47" name="Multiplication Sign 46">
            <a:extLst>
              <a:ext uri="{FF2B5EF4-FFF2-40B4-BE49-F238E27FC236}">
                <a16:creationId xmlns:a16="http://schemas.microsoft.com/office/drawing/2014/main" id="{08E19F52-24B6-4639-8391-B0BD9F4AF3F1}"/>
              </a:ext>
            </a:extLst>
          </p:cNvPr>
          <p:cNvSpPr/>
          <p:nvPr/>
        </p:nvSpPr>
        <p:spPr>
          <a:xfrm>
            <a:off x="2699346" y="2332791"/>
            <a:ext cx="147782" cy="147783"/>
          </a:xfrm>
          <a:prstGeom prst="mathMultiply">
            <a:avLst/>
          </a:prstGeom>
          <a:solidFill>
            <a:schemeClr val="tx1">
              <a:alpha val="25000"/>
            </a:schemeClr>
          </a:solidFill>
          <a:ln>
            <a:solidFill>
              <a:schemeClr val="tx1">
                <a:alpha val="2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48" name="Multiplication Sign 47">
            <a:extLst>
              <a:ext uri="{FF2B5EF4-FFF2-40B4-BE49-F238E27FC236}">
                <a16:creationId xmlns:a16="http://schemas.microsoft.com/office/drawing/2014/main" id="{4F5DB2AE-9AA5-4B3C-B1E5-40CC1DB3A698}"/>
              </a:ext>
            </a:extLst>
          </p:cNvPr>
          <p:cNvSpPr/>
          <p:nvPr/>
        </p:nvSpPr>
        <p:spPr>
          <a:xfrm>
            <a:off x="2699346" y="4258108"/>
            <a:ext cx="147782" cy="147783"/>
          </a:xfrm>
          <a:prstGeom prst="mathMultiply">
            <a:avLst/>
          </a:prstGeom>
          <a:solidFill>
            <a:schemeClr val="tx1">
              <a:alpha val="25000"/>
            </a:schemeClr>
          </a:solidFill>
          <a:ln>
            <a:solidFill>
              <a:schemeClr val="tx1">
                <a:alpha val="2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49" name="Multiplication Sign 48">
            <a:extLst>
              <a:ext uri="{FF2B5EF4-FFF2-40B4-BE49-F238E27FC236}">
                <a16:creationId xmlns:a16="http://schemas.microsoft.com/office/drawing/2014/main" id="{4D51A9FC-007D-490F-88B3-B4ADACEF67D5}"/>
              </a:ext>
            </a:extLst>
          </p:cNvPr>
          <p:cNvSpPr/>
          <p:nvPr/>
        </p:nvSpPr>
        <p:spPr>
          <a:xfrm>
            <a:off x="3733902" y="3961579"/>
            <a:ext cx="147782" cy="147783"/>
          </a:xfrm>
          <a:prstGeom prst="mathMultiply">
            <a:avLst/>
          </a:prstGeom>
          <a:solidFill>
            <a:schemeClr val="tx1">
              <a:alpha val="25000"/>
            </a:schemeClr>
          </a:solidFill>
          <a:ln>
            <a:solidFill>
              <a:schemeClr val="tx1">
                <a:alpha val="2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50" name="Multiplication Sign 49">
            <a:extLst>
              <a:ext uri="{FF2B5EF4-FFF2-40B4-BE49-F238E27FC236}">
                <a16:creationId xmlns:a16="http://schemas.microsoft.com/office/drawing/2014/main" id="{02F64F4F-C139-4427-A276-10B98DEA8AC2}"/>
              </a:ext>
            </a:extLst>
          </p:cNvPr>
          <p:cNvSpPr/>
          <p:nvPr/>
        </p:nvSpPr>
        <p:spPr>
          <a:xfrm>
            <a:off x="3790859" y="4249644"/>
            <a:ext cx="147782" cy="147783"/>
          </a:xfrm>
          <a:prstGeom prst="mathMultiply">
            <a:avLst/>
          </a:prstGeom>
          <a:solidFill>
            <a:schemeClr val="tx1">
              <a:alpha val="25000"/>
            </a:schemeClr>
          </a:solidFill>
          <a:ln>
            <a:solidFill>
              <a:schemeClr val="tx1">
                <a:alpha val="2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FE21F7A9-223E-446C-8794-CB998FA1096B}"/>
              </a:ext>
            </a:extLst>
          </p:cNvPr>
          <p:cNvCxnSpPr>
            <a:cxnSpLocks/>
          </p:cNvCxnSpPr>
          <p:nvPr/>
        </p:nvCxnSpPr>
        <p:spPr>
          <a:xfrm>
            <a:off x="3685469" y="4013099"/>
            <a:ext cx="92207" cy="318901"/>
          </a:xfrm>
          <a:prstGeom prst="line">
            <a:avLst/>
          </a:prstGeom>
          <a:ln w="50800">
            <a:solidFill>
              <a:schemeClr val="tx1">
                <a:alpha val="2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Multiplication Sign 56">
            <a:extLst>
              <a:ext uri="{FF2B5EF4-FFF2-40B4-BE49-F238E27FC236}">
                <a16:creationId xmlns:a16="http://schemas.microsoft.com/office/drawing/2014/main" id="{056D229F-1CF9-4C8A-9E57-F7C98517BE34}"/>
              </a:ext>
            </a:extLst>
          </p:cNvPr>
          <p:cNvSpPr/>
          <p:nvPr/>
        </p:nvSpPr>
        <p:spPr>
          <a:xfrm>
            <a:off x="3623832" y="3961577"/>
            <a:ext cx="147782" cy="147783"/>
          </a:xfrm>
          <a:prstGeom prst="mathMultiply">
            <a:avLst/>
          </a:prstGeom>
          <a:solidFill>
            <a:schemeClr val="tx1">
              <a:alpha val="25000"/>
            </a:schemeClr>
          </a:solidFill>
          <a:ln>
            <a:solidFill>
              <a:schemeClr val="tx1">
                <a:alpha val="2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58" name="Multiplication Sign 57">
            <a:extLst>
              <a:ext uri="{FF2B5EF4-FFF2-40B4-BE49-F238E27FC236}">
                <a16:creationId xmlns:a16="http://schemas.microsoft.com/office/drawing/2014/main" id="{A01478A2-DC62-44E6-B6C1-E9A8D2BAEB95}"/>
              </a:ext>
            </a:extLst>
          </p:cNvPr>
          <p:cNvSpPr/>
          <p:nvPr/>
        </p:nvSpPr>
        <p:spPr>
          <a:xfrm>
            <a:off x="3680789" y="4249642"/>
            <a:ext cx="147782" cy="147783"/>
          </a:xfrm>
          <a:prstGeom prst="mathMultiply">
            <a:avLst/>
          </a:prstGeom>
          <a:solidFill>
            <a:schemeClr val="tx1">
              <a:alpha val="25000"/>
            </a:schemeClr>
          </a:solidFill>
          <a:ln>
            <a:solidFill>
              <a:schemeClr val="tx1">
                <a:alpha val="2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E671D409-E342-40B9-B654-F2693785F383}"/>
              </a:ext>
            </a:extLst>
          </p:cNvPr>
          <p:cNvCxnSpPr>
            <a:cxnSpLocks/>
          </p:cNvCxnSpPr>
          <p:nvPr/>
        </p:nvCxnSpPr>
        <p:spPr>
          <a:xfrm>
            <a:off x="3747956" y="2386458"/>
            <a:ext cx="67734" cy="431800"/>
          </a:xfrm>
          <a:prstGeom prst="line">
            <a:avLst/>
          </a:prstGeom>
          <a:ln w="50800">
            <a:solidFill>
              <a:schemeClr val="tx1">
                <a:alpha val="2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Multiplication Sign 59">
            <a:extLst>
              <a:ext uri="{FF2B5EF4-FFF2-40B4-BE49-F238E27FC236}">
                <a16:creationId xmlns:a16="http://schemas.microsoft.com/office/drawing/2014/main" id="{0066D9B0-A995-4CD9-9FF4-5A13548CB62E}"/>
              </a:ext>
            </a:extLst>
          </p:cNvPr>
          <p:cNvSpPr/>
          <p:nvPr/>
        </p:nvSpPr>
        <p:spPr>
          <a:xfrm>
            <a:off x="3672629" y="2318190"/>
            <a:ext cx="147782" cy="147783"/>
          </a:xfrm>
          <a:prstGeom prst="mathMultiply">
            <a:avLst/>
          </a:prstGeom>
          <a:solidFill>
            <a:schemeClr val="tx1">
              <a:alpha val="25000"/>
            </a:schemeClr>
          </a:solidFill>
          <a:ln>
            <a:solidFill>
              <a:schemeClr val="tx1">
                <a:alpha val="2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61" name="Multiplication Sign 60">
            <a:extLst>
              <a:ext uri="{FF2B5EF4-FFF2-40B4-BE49-F238E27FC236}">
                <a16:creationId xmlns:a16="http://schemas.microsoft.com/office/drawing/2014/main" id="{3D1A4799-907C-4506-826E-1F519AB2E3B6}"/>
              </a:ext>
            </a:extLst>
          </p:cNvPr>
          <p:cNvSpPr/>
          <p:nvPr/>
        </p:nvSpPr>
        <p:spPr>
          <a:xfrm>
            <a:off x="3741799" y="2757486"/>
            <a:ext cx="147782" cy="147783"/>
          </a:xfrm>
          <a:prstGeom prst="mathMultiply">
            <a:avLst/>
          </a:prstGeom>
          <a:solidFill>
            <a:schemeClr val="tx1">
              <a:alpha val="25000"/>
            </a:schemeClr>
          </a:solidFill>
          <a:ln>
            <a:solidFill>
              <a:schemeClr val="tx1">
                <a:alpha val="2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1D290D7B-4A97-4803-B09B-0C88D35756D3}"/>
              </a:ext>
            </a:extLst>
          </p:cNvPr>
          <p:cNvCxnSpPr>
            <a:cxnSpLocks/>
          </p:cNvCxnSpPr>
          <p:nvPr/>
        </p:nvCxnSpPr>
        <p:spPr>
          <a:xfrm>
            <a:off x="3629423" y="2386459"/>
            <a:ext cx="67734" cy="431800"/>
          </a:xfrm>
          <a:prstGeom prst="line">
            <a:avLst/>
          </a:prstGeom>
          <a:ln w="50800">
            <a:solidFill>
              <a:schemeClr val="tx1">
                <a:alpha val="2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Multiplication Sign 68">
            <a:extLst>
              <a:ext uri="{FF2B5EF4-FFF2-40B4-BE49-F238E27FC236}">
                <a16:creationId xmlns:a16="http://schemas.microsoft.com/office/drawing/2014/main" id="{A635DA98-8D66-40D5-B7C3-B4058C692637}"/>
              </a:ext>
            </a:extLst>
          </p:cNvPr>
          <p:cNvSpPr/>
          <p:nvPr/>
        </p:nvSpPr>
        <p:spPr>
          <a:xfrm>
            <a:off x="3554096" y="2318191"/>
            <a:ext cx="147782" cy="147783"/>
          </a:xfrm>
          <a:prstGeom prst="mathMultiply">
            <a:avLst/>
          </a:prstGeom>
          <a:solidFill>
            <a:schemeClr val="tx1">
              <a:alpha val="25000"/>
            </a:schemeClr>
          </a:solidFill>
          <a:ln>
            <a:solidFill>
              <a:schemeClr val="tx1">
                <a:alpha val="2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70" name="Multiplication Sign 69">
            <a:extLst>
              <a:ext uri="{FF2B5EF4-FFF2-40B4-BE49-F238E27FC236}">
                <a16:creationId xmlns:a16="http://schemas.microsoft.com/office/drawing/2014/main" id="{D1DB352F-2E67-4A32-B050-1071A2A3A634}"/>
              </a:ext>
            </a:extLst>
          </p:cNvPr>
          <p:cNvSpPr/>
          <p:nvPr/>
        </p:nvSpPr>
        <p:spPr>
          <a:xfrm>
            <a:off x="3623266" y="2757487"/>
            <a:ext cx="147782" cy="147783"/>
          </a:xfrm>
          <a:prstGeom prst="mathMultiply">
            <a:avLst/>
          </a:prstGeom>
          <a:solidFill>
            <a:schemeClr val="tx1">
              <a:alpha val="25000"/>
            </a:schemeClr>
          </a:solidFill>
          <a:ln>
            <a:solidFill>
              <a:schemeClr val="tx1">
                <a:alpha val="2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8BAE8DCE-106A-4591-B7B9-031A49EF0595}"/>
              </a:ext>
            </a:extLst>
          </p:cNvPr>
          <p:cNvCxnSpPr>
            <a:cxnSpLocks/>
          </p:cNvCxnSpPr>
          <p:nvPr/>
        </p:nvCxnSpPr>
        <p:spPr>
          <a:xfrm>
            <a:off x="3197622" y="2377992"/>
            <a:ext cx="67734" cy="431800"/>
          </a:xfrm>
          <a:prstGeom prst="line">
            <a:avLst/>
          </a:prstGeom>
          <a:ln w="50800">
            <a:solidFill>
              <a:schemeClr val="tx1">
                <a:alpha val="2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Multiplication Sign 71">
            <a:extLst>
              <a:ext uri="{FF2B5EF4-FFF2-40B4-BE49-F238E27FC236}">
                <a16:creationId xmlns:a16="http://schemas.microsoft.com/office/drawing/2014/main" id="{CEB4E9BC-3169-45A6-B5F0-EB4EF3300A09}"/>
              </a:ext>
            </a:extLst>
          </p:cNvPr>
          <p:cNvSpPr/>
          <p:nvPr/>
        </p:nvSpPr>
        <p:spPr>
          <a:xfrm>
            <a:off x="3122295" y="2309724"/>
            <a:ext cx="147782" cy="147783"/>
          </a:xfrm>
          <a:prstGeom prst="mathMultiply">
            <a:avLst/>
          </a:prstGeom>
          <a:solidFill>
            <a:schemeClr val="tx1">
              <a:alpha val="25000"/>
            </a:schemeClr>
          </a:solidFill>
          <a:ln>
            <a:solidFill>
              <a:schemeClr val="tx1">
                <a:alpha val="2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73" name="Multiplication Sign 72">
            <a:extLst>
              <a:ext uri="{FF2B5EF4-FFF2-40B4-BE49-F238E27FC236}">
                <a16:creationId xmlns:a16="http://schemas.microsoft.com/office/drawing/2014/main" id="{EE3AC04F-7F88-48C5-B949-0DC85F2C43AA}"/>
              </a:ext>
            </a:extLst>
          </p:cNvPr>
          <p:cNvSpPr/>
          <p:nvPr/>
        </p:nvSpPr>
        <p:spPr>
          <a:xfrm>
            <a:off x="3191465" y="2749020"/>
            <a:ext cx="147782" cy="147783"/>
          </a:xfrm>
          <a:prstGeom prst="mathMultiply">
            <a:avLst/>
          </a:prstGeom>
          <a:solidFill>
            <a:schemeClr val="tx1">
              <a:alpha val="25000"/>
            </a:schemeClr>
          </a:solidFill>
          <a:ln>
            <a:solidFill>
              <a:schemeClr val="tx1">
                <a:alpha val="2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55AB386C-031F-4563-96B2-D7E4850A0318}"/>
              </a:ext>
            </a:extLst>
          </p:cNvPr>
          <p:cNvCxnSpPr>
            <a:cxnSpLocks/>
          </p:cNvCxnSpPr>
          <p:nvPr/>
        </p:nvCxnSpPr>
        <p:spPr>
          <a:xfrm flipH="1">
            <a:off x="1058460" y="2387664"/>
            <a:ext cx="61703" cy="443713"/>
          </a:xfrm>
          <a:prstGeom prst="line">
            <a:avLst/>
          </a:prstGeom>
          <a:ln w="50800">
            <a:solidFill>
              <a:schemeClr val="tx1">
                <a:alpha val="2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Multiplication Sign 84">
            <a:extLst>
              <a:ext uri="{FF2B5EF4-FFF2-40B4-BE49-F238E27FC236}">
                <a16:creationId xmlns:a16="http://schemas.microsoft.com/office/drawing/2014/main" id="{FF1B7D0E-49C6-47B9-9242-03439F75284E}"/>
              </a:ext>
            </a:extLst>
          </p:cNvPr>
          <p:cNvSpPr/>
          <p:nvPr/>
        </p:nvSpPr>
        <p:spPr>
          <a:xfrm>
            <a:off x="1048043" y="2332188"/>
            <a:ext cx="147782" cy="147783"/>
          </a:xfrm>
          <a:prstGeom prst="mathMultiply">
            <a:avLst/>
          </a:prstGeom>
          <a:solidFill>
            <a:schemeClr val="tx1">
              <a:alpha val="25000"/>
            </a:schemeClr>
          </a:solidFill>
          <a:ln>
            <a:solidFill>
              <a:schemeClr val="tx1">
                <a:alpha val="2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86" name="Multiplication Sign 85">
            <a:extLst>
              <a:ext uri="{FF2B5EF4-FFF2-40B4-BE49-F238E27FC236}">
                <a16:creationId xmlns:a16="http://schemas.microsoft.com/office/drawing/2014/main" id="{2A385927-7C84-44A3-9A23-BF91D9756CD5}"/>
              </a:ext>
            </a:extLst>
          </p:cNvPr>
          <p:cNvSpPr/>
          <p:nvPr/>
        </p:nvSpPr>
        <p:spPr>
          <a:xfrm>
            <a:off x="988311" y="2742205"/>
            <a:ext cx="147782" cy="147783"/>
          </a:xfrm>
          <a:prstGeom prst="mathMultiply">
            <a:avLst/>
          </a:prstGeom>
          <a:solidFill>
            <a:schemeClr val="tx1">
              <a:alpha val="25000"/>
            </a:schemeClr>
          </a:solidFill>
          <a:ln>
            <a:solidFill>
              <a:schemeClr val="tx1">
                <a:alpha val="2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0DB77569-D97E-4DC2-A069-E5316352D318}"/>
              </a:ext>
            </a:extLst>
          </p:cNvPr>
          <p:cNvSpPr/>
          <p:nvPr/>
        </p:nvSpPr>
        <p:spPr>
          <a:xfrm>
            <a:off x="0" y="6215708"/>
            <a:ext cx="11314545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Add 6 wires to connect processor to motors</a:t>
            </a:r>
          </a:p>
        </p:txBody>
      </p: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AABD5008-3358-4A3D-9B5B-597112A56A31}"/>
              </a:ext>
            </a:extLst>
          </p:cNvPr>
          <p:cNvCxnSpPr>
            <a:cxnSpLocks/>
          </p:cNvCxnSpPr>
          <p:nvPr/>
        </p:nvCxnSpPr>
        <p:spPr>
          <a:xfrm flipV="1">
            <a:off x="3623266" y="2430963"/>
            <a:ext cx="1752294" cy="617037"/>
          </a:xfrm>
          <a:prstGeom prst="bentConnector3">
            <a:avLst>
              <a:gd name="adj1" fmla="val 50000"/>
            </a:avLst>
          </a:prstGeom>
          <a:ln w="50800">
            <a:solidFill>
              <a:srgbClr val="FF0000">
                <a:alpha val="25000"/>
              </a:srgb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8D15340A-6E53-418C-B9B7-BF947A695F0F}"/>
              </a:ext>
            </a:extLst>
          </p:cNvPr>
          <p:cNvCxnSpPr>
            <a:cxnSpLocks/>
          </p:cNvCxnSpPr>
          <p:nvPr/>
        </p:nvCxnSpPr>
        <p:spPr>
          <a:xfrm flipV="1">
            <a:off x="3938641" y="2526021"/>
            <a:ext cx="1436919" cy="632815"/>
          </a:xfrm>
          <a:prstGeom prst="bentConnector3">
            <a:avLst>
              <a:gd name="adj1" fmla="val 50000"/>
            </a:avLst>
          </a:prstGeom>
          <a:ln w="50800">
            <a:solidFill>
              <a:schemeClr val="tx1">
                <a:alpha val="2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Multiplication Sign 43">
            <a:extLst>
              <a:ext uri="{FF2B5EF4-FFF2-40B4-BE49-F238E27FC236}">
                <a16:creationId xmlns:a16="http://schemas.microsoft.com/office/drawing/2014/main" id="{F1401D02-EFF8-44A3-AA0C-5418D1B45834}"/>
              </a:ext>
            </a:extLst>
          </p:cNvPr>
          <p:cNvSpPr/>
          <p:nvPr/>
        </p:nvSpPr>
        <p:spPr>
          <a:xfrm>
            <a:off x="3514790" y="2971601"/>
            <a:ext cx="147782" cy="147783"/>
          </a:xfrm>
          <a:prstGeom prst="mathMultiply">
            <a:avLst/>
          </a:prstGeom>
          <a:solidFill>
            <a:srgbClr val="FF0000">
              <a:alpha val="25000"/>
            </a:srgbClr>
          </a:solidFill>
          <a:ln>
            <a:solidFill>
              <a:schemeClr val="accent1">
                <a:shade val="50000"/>
                <a:alpha val="2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Multiplication Sign 50">
            <a:extLst>
              <a:ext uri="{FF2B5EF4-FFF2-40B4-BE49-F238E27FC236}">
                <a16:creationId xmlns:a16="http://schemas.microsoft.com/office/drawing/2014/main" id="{F69E4C56-009A-4F2C-9049-68BB28A31A28}"/>
              </a:ext>
            </a:extLst>
          </p:cNvPr>
          <p:cNvSpPr/>
          <p:nvPr/>
        </p:nvSpPr>
        <p:spPr>
          <a:xfrm>
            <a:off x="3855941" y="3075716"/>
            <a:ext cx="147782" cy="147783"/>
          </a:xfrm>
          <a:prstGeom prst="mathMultiply">
            <a:avLst/>
          </a:prstGeom>
          <a:solidFill>
            <a:schemeClr val="tx1">
              <a:alpha val="25000"/>
            </a:schemeClr>
          </a:solidFill>
          <a:ln>
            <a:solidFill>
              <a:schemeClr val="accent1">
                <a:shade val="50000"/>
                <a:alpha val="2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Multiplication Sign 51">
            <a:extLst>
              <a:ext uri="{FF2B5EF4-FFF2-40B4-BE49-F238E27FC236}">
                <a16:creationId xmlns:a16="http://schemas.microsoft.com/office/drawing/2014/main" id="{CF5CD02B-FFA2-43BF-9758-ED1FC9A0FAE9}"/>
              </a:ext>
            </a:extLst>
          </p:cNvPr>
          <p:cNvSpPr/>
          <p:nvPr/>
        </p:nvSpPr>
        <p:spPr>
          <a:xfrm>
            <a:off x="3859895" y="3743551"/>
            <a:ext cx="147782" cy="147783"/>
          </a:xfrm>
          <a:prstGeom prst="mathMultiply">
            <a:avLst/>
          </a:prstGeom>
          <a:solidFill>
            <a:srgbClr val="FF0000">
              <a:alpha val="25000"/>
            </a:srgbClr>
          </a:solidFill>
          <a:ln>
            <a:solidFill>
              <a:schemeClr val="accent1">
                <a:shade val="50000"/>
                <a:alpha val="2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Multiplication Sign 52">
            <a:extLst>
              <a:ext uri="{FF2B5EF4-FFF2-40B4-BE49-F238E27FC236}">
                <a16:creationId xmlns:a16="http://schemas.microsoft.com/office/drawing/2014/main" id="{6F58A266-2697-4866-978C-752843F6C07A}"/>
              </a:ext>
            </a:extLst>
          </p:cNvPr>
          <p:cNvSpPr/>
          <p:nvPr/>
        </p:nvSpPr>
        <p:spPr>
          <a:xfrm>
            <a:off x="3512117" y="3831538"/>
            <a:ext cx="147782" cy="147783"/>
          </a:xfrm>
          <a:prstGeom prst="mathMultiply">
            <a:avLst/>
          </a:prstGeom>
          <a:solidFill>
            <a:schemeClr val="tx1">
              <a:alpha val="25000"/>
            </a:schemeClr>
          </a:solidFill>
          <a:ln>
            <a:solidFill>
              <a:schemeClr val="accent1">
                <a:shade val="50000"/>
                <a:alpha val="2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7" name="Connector: Elbow 66">
            <a:extLst>
              <a:ext uri="{FF2B5EF4-FFF2-40B4-BE49-F238E27FC236}">
                <a16:creationId xmlns:a16="http://schemas.microsoft.com/office/drawing/2014/main" id="{146F813B-CC49-43D1-9DE0-16BC52309FEA}"/>
              </a:ext>
            </a:extLst>
          </p:cNvPr>
          <p:cNvCxnSpPr>
            <a:cxnSpLocks/>
          </p:cNvCxnSpPr>
          <p:nvPr/>
        </p:nvCxnSpPr>
        <p:spPr>
          <a:xfrm flipV="1">
            <a:off x="4134825" y="3686111"/>
            <a:ext cx="510756" cy="332093"/>
          </a:xfrm>
          <a:prstGeom prst="bentConnector3">
            <a:avLst>
              <a:gd name="adj1" fmla="val 50000"/>
            </a:avLst>
          </a:prstGeom>
          <a:ln w="50800">
            <a:solidFill>
              <a:srgbClr val="FF0000">
                <a:alpha val="25000"/>
              </a:srgb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8C45A9E3-A93A-4010-841B-B733CDB9AF0F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985841" y="3688962"/>
            <a:ext cx="725411" cy="526986"/>
          </a:xfrm>
          <a:prstGeom prst="bentConnector3">
            <a:avLst>
              <a:gd name="adj1" fmla="val 96686"/>
            </a:avLst>
          </a:prstGeom>
          <a:ln w="50800">
            <a:solidFill>
              <a:schemeClr val="tx1">
                <a:alpha val="2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Multiplication Sign 75">
            <a:extLst>
              <a:ext uri="{FF2B5EF4-FFF2-40B4-BE49-F238E27FC236}">
                <a16:creationId xmlns:a16="http://schemas.microsoft.com/office/drawing/2014/main" id="{2F33032B-9647-444D-9A2F-CFD754E2B860}"/>
              </a:ext>
            </a:extLst>
          </p:cNvPr>
          <p:cNvSpPr/>
          <p:nvPr/>
        </p:nvSpPr>
        <p:spPr>
          <a:xfrm>
            <a:off x="4064271" y="3956141"/>
            <a:ext cx="147782" cy="147783"/>
          </a:xfrm>
          <a:prstGeom prst="mathMultiply">
            <a:avLst/>
          </a:prstGeom>
          <a:solidFill>
            <a:srgbClr val="FF0000">
              <a:alpha val="25000"/>
            </a:srgbClr>
          </a:solidFill>
          <a:ln>
            <a:solidFill>
              <a:schemeClr val="accent1">
                <a:shade val="50000"/>
                <a:alpha val="2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Multiplication Sign 76">
            <a:extLst>
              <a:ext uri="{FF2B5EF4-FFF2-40B4-BE49-F238E27FC236}">
                <a16:creationId xmlns:a16="http://schemas.microsoft.com/office/drawing/2014/main" id="{A3FFF7EF-C052-4BBC-A41E-5D850641E822}"/>
              </a:ext>
            </a:extLst>
          </p:cNvPr>
          <p:cNvSpPr/>
          <p:nvPr/>
        </p:nvSpPr>
        <p:spPr>
          <a:xfrm>
            <a:off x="4015490" y="4241267"/>
            <a:ext cx="147782" cy="147783"/>
          </a:xfrm>
          <a:prstGeom prst="mathMultiply">
            <a:avLst/>
          </a:prstGeom>
          <a:solidFill>
            <a:schemeClr val="tx1">
              <a:alpha val="25000"/>
            </a:schemeClr>
          </a:solidFill>
          <a:ln>
            <a:solidFill>
              <a:schemeClr val="accent1">
                <a:shade val="50000"/>
                <a:alpha val="2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Multiplication Sign 61">
            <a:extLst>
              <a:ext uri="{FF2B5EF4-FFF2-40B4-BE49-F238E27FC236}">
                <a16:creationId xmlns:a16="http://schemas.microsoft.com/office/drawing/2014/main" id="{C9FE65E8-F53B-4CB7-BB44-6056F5C3AC39}"/>
              </a:ext>
            </a:extLst>
          </p:cNvPr>
          <p:cNvSpPr/>
          <p:nvPr/>
        </p:nvSpPr>
        <p:spPr>
          <a:xfrm>
            <a:off x="1097996" y="2743286"/>
            <a:ext cx="147782" cy="147783"/>
          </a:xfrm>
          <a:prstGeom prst="mathMultiply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Multiplication Sign 62">
            <a:extLst>
              <a:ext uri="{FF2B5EF4-FFF2-40B4-BE49-F238E27FC236}">
                <a16:creationId xmlns:a16="http://schemas.microsoft.com/office/drawing/2014/main" id="{E30FB162-1E8A-4407-9907-4F4DC5FF22DE}"/>
              </a:ext>
            </a:extLst>
          </p:cNvPr>
          <p:cNvSpPr/>
          <p:nvPr/>
        </p:nvSpPr>
        <p:spPr>
          <a:xfrm>
            <a:off x="3292948" y="3736764"/>
            <a:ext cx="147782" cy="147783"/>
          </a:xfrm>
          <a:prstGeom prst="mathMultiply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Multiplication Sign 63">
            <a:extLst>
              <a:ext uri="{FF2B5EF4-FFF2-40B4-BE49-F238E27FC236}">
                <a16:creationId xmlns:a16="http://schemas.microsoft.com/office/drawing/2014/main" id="{9EB06B46-93CC-429F-B79C-ED590BB00965}"/>
              </a:ext>
            </a:extLst>
          </p:cNvPr>
          <p:cNvSpPr/>
          <p:nvPr/>
        </p:nvSpPr>
        <p:spPr>
          <a:xfrm>
            <a:off x="1197970" y="2743285"/>
            <a:ext cx="147782" cy="147783"/>
          </a:xfrm>
          <a:prstGeom prst="mathMultiply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Multiplication Sign 64">
            <a:extLst>
              <a:ext uri="{FF2B5EF4-FFF2-40B4-BE49-F238E27FC236}">
                <a16:creationId xmlns:a16="http://schemas.microsoft.com/office/drawing/2014/main" id="{DD8E5C2B-FDEE-4549-BC55-042946F95D57}"/>
              </a:ext>
            </a:extLst>
          </p:cNvPr>
          <p:cNvSpPr/>
          <p:nvPr/>
        </p:nvSpPr>
        <p:spPr>
          <a:xfrm>
            <a:off x="3395859" y="3738700"/>
            <a:ext cx="147782" cy="147783"/>
          </a:xfrm>
          <a:prstGeom prst="mathMultiply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Multiplication Sign 65">
            <a:extLst>
              <a:ext uri="{FF2B5EF4-FFF2-40B4-BE49-F238E27FC236}">
                <a16:creationId xmlns:a16="http://schemas.microsoft.com/office/drawing/2014/main" id="{02270136-5A3E-4610-8035-A7517AAF296E}"/>
              </a:ext>
            </a:extLst>
          </p:cNvPr>
          <p:cNvSpPr/>
          <p:nvPr/>
        </p:nvSpPr>
        <p:spPr>
          <a:xfrm>
            <a:off x="1422520" y="2745220"/>
            <a:ext cx="147782" cy="147783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Multiplication Sign 78">
            <a:extLst>
              <a:ext uri="{FF2B5EF4-FFF2-40B4-BE49-F238E27FC236}">
                <a16:creationId xmlns:a16="http://schemas.microsoft.com/office/drawing/2014/main" id="{7F0757B5-A210-41F4-B973-D4B6B90A9B6E}"/>
              </a:ext>
            </a:extLst>
          </p:cNvPr>
          <p:cNvSpPr/>
          <p:nvPr/>
        </p:nvSpPr>
        <p:spPr>
          <a:xfrm>
            <a:off x="4071638" y="2858741"/>
            <a:ext cx="147782" cy="147783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0" name="Connector: Elbow 79">
            <a:extLst>
              <a:ext uri="{FF2B5EF4-FFF2-40B4-BE49-F238E27FC236}">
                <a16:creationId xmlns:a16="http://schemas.microsoft.com/office/drawing/2014/main" id="{BEBC5F59-7F78-44FD-B033-B35C46FCA227}"/>
              </a:ext>
            </a:extLst>
          </p:cNvPr>
          <p:cNvCxnSpPr>
            <a:cxnSpLocks/>
          </p:cNvCxnSpPr>
          <p:nvPr/>
        </p:nvCxnSpPr>
        <p:spPr>
          <a:xfrm flipH="1" flipV="1">
            <a:off x="4000133" y="2512807"/>
            <a:ext cx="165389" cy="1202266"/>
          </a:xfrm>
          <a:prstGeom prst="bentConnector3">
            <a:avLst>
              <a:gd name="adj1" fmla="val -159681"/>
            </a:avLst>
          </a:prstGeom>
          <a:ln w="50800">
            <a:solidFill>
              <a:srgbClr val="FF0000">
                <a:alpha val="25000"/>
              </a:srgb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Multiplication Sign 80">
            <a:extLst>
              <a:ext uri="{FF2B5EF4-FFF2-40B4-BE49-F238E27FC236}">
                <a16:creationId xmlns:a16="http://schemas.microsoft.com/office/drawing/2014/main" id="{BCC76FCB-AB99-4F23-AD06-A82688F0EF7C}"/>
              </a:ext>
            </a:extLst>
          </p:cNvPr>
          <p:cNvSpPr/>
          <p:nvPr/>
        </p:nvSpPr>
        <p:spPr>
          <a:xfrm>
            <a:off x="1526999" y="2742761"/>
            <a:ext cx="147782" cy="147783"/>
          </a:xfrm>
          <a:prstGeom prst="mathMultiply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Multiplication Sign 81">
            <a:extLst>
              <a:ext uri="{FF2B5EF4-FFF2-40B4-BE49-F238E27FC236}">
                <a16:creationId xmlns:a16="http://schemas.microsoft.com/office/drawing/2014/main" id="{52239328-92C0-4769-BBD8-776B238EA231}"/>
              </a:ext>
            </a:extLst>
          </p:cNvPr>
          <p:cNvSpPr/>
          <p:nvPr/>
        </p:nvSpPr>
        <p:spPr>
          <a:xfrm>
            <a:off x="3953468" y="2861007"/>
            <a:ext cx="147782" cy="147783"/>
          </a:xfrm>
          <a:prstGeom prst="mathMultiply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Multiplication Sign 83">
            <a:extLst>
              <a:ext uri="{FF2B5EF4-FFF2-40B4-BE49-F238E27FC236}">
                <a16:creationId xmlns:a16="http://schemas.microsoft.com/office/drawing/2014/main" id="{9FA1F56C-D1A6-4707-81E6-3F6076833E2F}"/>
              </a:ext>
            </a:extLst>
          </p:cNvPr>
          <p:cNvSpPr/>
          <p:nvPr/>
        </p:nvSpPr>
        <p:spPr>
          <a:xfrm>
            <a:off x="1630277" y="2747071"/>
            <a:ext cx="147782" cy="147783"/>
          </a:xfrm>
          <a:prstGeom prst="mathMultiply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Multiplication Sign 86">
            <a:extLst>
              <a:ext uri="{FF2B5EF4-FFF2-40B4-BE49-F238E27FC236}">
                <a16:creationId xmlns:a16="http://schemas.microsoft.com/office/drawing/2014/main" id="{97BDF32E-8EED-4A0B-B6F8-41AE3DF201D8}"/>
              </a:ext>
            </a:extLst>
          </p:cNvPr>
          <p:cNvSpPr/>
          <p:nvPr/>
        </p:nvSpPr>
        <p:spPr>
          <a:xfrm>
            <a:off x="3411249" y="2858741"/>
            <a:ext cx="147782" cy="147783"/>
          </a:xfrm>
          <a:prstGeom prst="mathMultiply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Multiplication Sign 87">
            <a:extLst>
              <a:ext uri="{FF2B5EF4-FFF2-40B4-BE49-F238E27FC236}">
                <a16:creationId xmlns:a16="http://schemas.microsoft.com/office/drawing/2014/main" id="{CF236912-1483-4123-80F1-5C39591B85E0}"/>
              </a:ext>
            </a:extLst>
          </p:cNvPr>
          <p:cNvSpPr/>
          <p:nvPr/>
        </p:nvSpPr>
        <p:spPr>
          <a:xfrm>
            <a:off x="1315572" y="2745134"/>
            <a:ext cx="147782" cy="147783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Multiplication Sign 88">
            <a:extLst>
              <a:ext uri="{FF2B5EF4-FFF2-40B4-BE49-F238E27FC236}">
                <a16:creationId xmlns:a16="http://schemas.microsoft.com/office/drawing/2014/main" id="{45F1F0FD-D70E-413A-9A53-933C23E72553}"/>
              </a:ext>
            </a:extLst>
          </p:cNvPr>
          <p:cNvSpPr/>
          <p:nvPr/>
        </p:nvSpPr>
        <p:spPr>
          <a:xfrm>
            <a:off x="3943022" y="3608263"/>
            <a:ext cx="147782" cy="147783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6" name="Picture 105">
            <a:extLst>
              <a:ext uri="{FF2B5EF4-FFF2-40B4-BE49-F238E27FC236}">
                <a16:creationId xmlns:a16="http://schemas.microsoft.com/office/drawing/2014/main" id="{E3D30C69-1951-49B1-B237-D9344F3C66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734761" y="1009402"/>
            <a:ext cx="3627886" cy="4837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2268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1557</TotalTime>
  <Words>214</Words>
  <Application>Microsoft Office PowerPoint</Application>
  <PresentationFormat>Widescreen</PresentationFormat>
  <Paragraphs>22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Background Info</vt:lpstr>
      <vt:lpstr>PowerPoint Presentation</vt:lpstr>
      <vt:lpstr>PowerPoint Presentation</vt:lpstr>
      <vt:lpstr>Assembly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John Wisinger</dc:creator>
  <cp:lastModifiedBy>John Wisinger</cp:lastModifiedBy>
  <cp:revision>47</cp:revision>
  <dcterms:created xsi:type="dcterms:W3CDTF">2021-02-20T19:14:13Z</dcterms:created>
  <dcterms:modified xsi:type="dcterms:W3CDTF">2022-04-24T19:19:08Z</dcterms:modified>
</cp:coreProperties>
</file>